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1"/>
  </p:notesMasterIdLst>
  <p:handoutMasterIdLst>
    <p:handoutMasterId r:id="rId52"/>
  </p:handoutMasterIdLst>
  <p:sldIdLst>
    <p:sldId id="457" r:id="rId2"/>
    <p:sldId id="347" r:id="rId3"/>
    <p:sldId id="351" r:id="rId4"/>
    <p:sldId id="352" r:id="rId5"/>
    <p:sldId id="353" r:id="rId6"/>
    <p:sldId id="355" r:id="rId7"/>
    <p:sldId id="356" r:id="rId8"/>
    <p:sldId id="358" r:id="rId9"/>
    <p:sldId id="357" r:id="rId10"/>
    <p:sldId id="410" r:id="rId11"/>
    <p:sldId id="378" r:id="rId12"/>
    <p:sldId id="456" r:id="rId13"/>
    <p:sldId id="361" r:id="rId14"/>
    <p:sldId id="389" r:id="rId15"/>
    <p:sldId id="387" r:id="rId16"/>
    <p:sldId id="452" r:id="rId17"/>
    <p:sldId id="390" r:id="rId18"/>
    <p:sldId id="391" r:id="rId19"/>
    <p:sldId id="392" r:id="rId20"/>
    <p:sldId id="396" r:id="rId21"/>
    <p:sldId id="397" r:id="rId22"/>
    <p:sldId id="398" r:id="rId23"/>
    <p:sldId id="399" r:id="rId24"/>
    <p:sldId id="394" r:id="rId25"/>
    <p:sldId id="395" r:id="rId26"/>
    <p:sldId id="380" r:id="rId27"/>
    <p:sldId id="381" r:id="rId28"/>
    <p:sldId id="400" r:id="rId29"/>
    <p:sldId id="401" r:id="rId30"/>
    <p:sldId id="402" r:id="rId31"/>
    <p:sldId id="403" r:id="rId32"/>
    <p:sldId id="405" r:id="rId33"/>
    <p:sldId id="406" r:id="rId34"/>
    <p:sldId id="407" r:id="rId35"/>
    <p:sldId id="413" r:id="rId36"/>
    <p:sldId id="428" r:id="rId37"/>
    <p:sldId id="434" r:id="rId38"/>
    <p:sldId id="435" r:id="rId39"/>
    <p:sldId id="431" r:id="rId40"/>
    <p:sldId id="436" r:id="rId41"/>
    <p:sldId id="437" r:id="rId42"/>
    <p:sldId id="438" r:id="rId43"/>
    <p:sldId id="453" r:id="rId44"/>
    <p:sldId id="441" r:id="rId45"/>
    <p:sldId id="442" r:id="rId46"/>
    <p:sldId id="349" r:id="rId47"/>
    <p:sldId id="443" r:id="rId48"/>
    <p:sldId id="451" r:id="rId49"/>
    <p:sldId id="419" r:id="rId5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Rounded MT Bold" pitchFamily="34" charset="0"/>
        <a:ea typeface="+mn-ea"/>
        <a:cs typeface="Arial" charset="0"/>
      </a:defRPr>
    </a:lvl1pPr>
    <a:lvl2pPr marL="457200" algn="l" rtl="0" fontAlgn="base">
      <a:spcBef>
        <a:spcPct val="0"/>
      </a:spcBef>
      <a:spcAft>
        <a:spcPct val="0"/>
      </a:spcAft>
      <a:defRPr sz="2400" kern="1200">
        <a:solidFill>
          <a:schemeClr val="tx1"/>
        </a:solidFill>
        <a:latin typeface="Arial Rounded MT Bold" pitchFamily="34" charset="0"/>
        <a:ea typeface="+mn-ea"/>
        <a:cs typeface="Arial" charset="0"/>
      </a:defRPr>
    </a:lvl2pPr>
    <a:lvl3pPr marL="914400" algn="l" rtl="0" fontAlgn="base">
      <a:spcBef>
        <a:spcPct val="0"/>
      </a:spcBef>
      <a:spcAft>
        <a:spcPct val="0"/>
      </a:spcAft>
      <a:defRPr sz="2400" kern="1200">
        <a:solidFill>
          <a:schemeClr val="tx1"/>
        </a:solidFill>
        <a:latin typeface="Arial Rounded MT Bold" pitchFamily="34" charset="0"/>
        <a:ea typeface="+mn-ea"/>
        <a:cs typeface="Arial" charset="0"/>
      </a:defRPr>
    </a:lvl3pPr>
    <a:lvl4pPr marL="1371600" algn="l" rtl="0" fontAlgn="base">
      <a:spcBef>
        <a:spcPct val="0"/>
      </a:spcBef>
      <a:spcAft>
        <a:spcPct val="0"/>
      </a:spcAft>
      <a:defRPr sz="2400" kern="1200">
        <a:solidFill>
          <a:schemeClr val="tx1"/>
        </a:solidFill>
        <a:latin typeface="Arial Rounded MT Bold" pitchFamily="34" charset="0"/>
        <a:ea typeface="+mn-ea"/>
        <a:cs typeface="Arial" charset="0"/>
      </a:defRPr>
    </a:lvl4pPr>
    <a:lvl5pPr marL="1828800" algn="l" rtl="0" fontAlgn="base">
      <a:spcBef>
        <a:spcPct val="0"/>
      </a:spcBef>
      <a:spcAft>
        <a:spcPct val="0"/>
      </a:spcAft>
      <a:defRPr sz="2400" kern="1200">
        <a:solidFill>
          <a:schemeClr val="tx1"/>
        </a:solidFill>
        <a:latin typeface="Arial Rounded MT Bold" pitchFamily="34" charset="0"/>
        <a:ea typeface="+mn-ea"/>
        <a:cs typeface="Arial" charset="0"/>
      </a:defRPr>
    </a:lvl5pPr>
    <a:lvl6pPr marL="2286000" algn="l" defTabSz="914400" rtl="0" eaLnBrk="1" latinLnBrk="0" hangingPunct="1">
      <a:defRPr sz="2400" kern="1200">
        <a:solidFill>
          <a:schemeClr val="tx1"/>
        </a:solidFill>
        <a:latin typeface="Arial Rounded MT Bold" pitchFamily="34" charset="0"/>
        <a:ea typeface="+mn-ea"/>
        <a:cs typeface="Arial" charset="0"/>
      </a:defRPr>
    </a:lvl6pPr>
    <a:lvl7pPr marL="2743200" algn="l" defTabSz="914400" rtl="0" eaLnBrk="1" latinLnBrk="0" hangingPunct="1">
      <a:defRPr sz="2400" kern="1200">
        <a:solidFill>
          <a:schemeClr val="tx1"/>
        </a:solidFill>
        <a:latin typeface="Arial Rounded MT Bold" pitchFamily="34" charset="0"/>
        <a:ea typeface="+mn-ea"/>
        <a:cs typeface="Arial" charset="0"/>
      </a:defRPr>
    </a:lvl7pPr>
    <a:lvl8pPr marL="3200400" algn="l" defTabSz="914400" rtl="0" eaLnBrk="1" latinLnBrk="0" hangingPunct="1">
      <a:defRPr sz="2400" kern="1200">
        <a:solidFill>
          <a:schemeClr val="tx1"/>
        </a:solidFill>
        <a:latin typeface="Arial Rounded MT Bold" pitchFamily="34" charset="0"/>
        <a:ea typeface="+mn-ea"/>
        <a:cs typeface="Arial" charset="0"/>
      </a:defRPr>
    </a:lvl8pPr>
    <a:lvl9pPr marL="3657600" algn="l" defTabSz="914400" rtl="0" eaLnBrk="1" latinLnBrk="0" hangingPunct="1">
      <a:defRPr sz="2400" kern="1200">
        <a:solidFill>
          <a:schemeClr val="tx1"/>
        </a:solidFill>
        <a:latin typeface="Arial Rounded MT Bold"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DBB191"/>
    <a:srgbClr val="00CC00"/>
    <a:srgbClr val="FF0000"/>
    <a:srgbClr val="000066"/>
    <a:srgbClr val="FF6464"/>
    <a:srgbClr val="CD9B69"/>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84" autoAdjust="0"/>
    <p:restoredTop sz="85767" autoAdjust="0"/>
  </p:normalViewPr>
  <p:slideViewPr>
    <p:cSldViewPr snapToGrid="0">
      <p:cViewPr varScale="1">
        <p:scale>
          <a:sx n="69" d="100"/>
          <a:sy n="69" d="100"/>
        </p:scale>
        <p:origin x="-192" y="-80"/>
      </p:cViewPr>
      <p:guideLst>
        <p:guide orient="horz" pos="1086"/>
        <p:guide pos="2888"/>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9" d="100"/>
          <a:sy n="99" d="100"/>
        </p:scale>
        <p:origin x="-3492" y="-90"/>
      </p:cViewPr>
      <p:guideLst>
        <p:guide orient="horz" pos="2880"/>
        <p:guide pos="2160"/>
      </p:guideLst>
    </p:cSldViewPr>
  </p:notesViewPr>
  <p:gridSpacing cx="180023" cy="180023"/>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 Id="rId5" Type="http://schemas.openxmlformats.org/officeDocument/2006/relationships/image" Target="../media/image62.wmf"/><Relationship Id="rId4" Type="http://schemas.openxmlformats.org/officeDocument/2006/relationships/image" Target="../media/image61.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5" Type="http://schemas.openxmlformats.org/officeDocument/2006/relationships/image" Target="../media/image67.wmf"/><Relationship Id="rId4" Type="http://schemas.openxmlformats.org/officeDocument/2006/relationships/image" Target="../media/image66.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 Id="rId5" Type="http://schemas.openxmlformats.org/officeDocument/2006/relationships/image" Target="../media/image72.wmf"/><Relationship Id="rId4" Type="http://schemas.openxmlformats.org/officeDocument/2006/relationships/image" Target="../media/image7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5.wmf"/><Relationship Id="rId7" Type="http://schemas.openxmlformats.org/officeDocument/2006/relationships/image" Target="../media/image79.wmf"/><Relationship Id="rId2" Type="http://schemas.openxmlformats.org/officeDocument/2006/relationships/image" Target="../media/image74.wmf"/><Relationship Id="rId1" Type="http://schemas.openxmlformats.org/officeDocument/2006/relationships/image" Target="../media/image73.wmf"/><Relationship Id="rId6" Type="http://schemas.openxmlformats.org/officeDocument/2006/relationships/image" Target="../media/image78.wmf"/><Relationship Id="rId5" Type="http://schemas.openxmlformats.org/officeDocument/2006/relationships/image" Target="../media/image77.wmf"/><Relationship Id="rId4" Type="http://schemas.openxmlformats.org/officeDocument/2006/relationships/image" Target="../media/image76.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0.wmf"/><Relationship Id="rId6" Type="http://schemas.openxmlformats.org/officeDocument/2006/relationships/image" Target="../media/image85.wmf"/><Relationship Id="rId5" Type="http://schemas.openxmlformats.org/officeDocument/2006/relationships/image" Target="../media/image84.wmf"/><Relationship Id="rId4" Type="http://schemas.openxmlformats.org/officeDocument/2006/relationships/image" Target="../media/image83.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95.wmf"/><Relationship Id="rId13" Type="http://schemas.openxmlformats.org/officeDocument/2006/relationships/image" Target="../media/image100.wmf"/><Relationship Id="rId3" Type="http://schemas.openxmlformats.org/officeDocument/2006/relationships/image" Target="../media/image90.wmf"/><Relationship Id="rId7" Type="http://schemas.openxmlformats.org/officeDocument/2006/relationships/image" Target="../media/image94.wmf"/><Relationship Id="rId12" Type="http://schemas.openxmlformats.org/officeDocument/2006/relationships/image" Target="../media/image99.wmf"/><Relationship Id="rId17" Type="http://schemas.openxmlformats.org/officeDocument/2006/relationships/image" Target="../media/image104.wmf"/><Relationship Id="rId2" Type="http://schemas.openxmlformats.org/officeDocument/2006/relationships/image" Target="../media/image89.wmf"/><Relationship Id="rId16" Type="http://schemas.openxmlformats.org/officeDocument/2006/relationships/image" Target="../media/image103.wmf"/><Relationship Id="rId1" Type="http://schemas.openxmlformats.org/officeDocument/2006/relationships/image" Target="../media/image88.wmf"/><Relationship Id="rId6" Type="http://schemas.openxmlformats.org/officeDocument/2006/relationships/image" Target="../media/image93.wmf"/><Relationship Id="rId11" Type="http://schemas.openxmlformats.org/officeDocument/2006/relationships/image" Target="../media/image98.wmf"/><Relationship Id="rId5" Type="http://schemas.openxmlformats.org/officeDocument/2006/relationships/image" Target="../media/image92.wmf"/><Relationship Id="rId15" Type="http://schemas.openxmlformats.org/officeDocument/2006/relationships/image" Target="../media/image102.wmf"/><Relationship Id="rId10" Type="http://schemas.openxmlformats.org/officeDocument/2006/relationships/image" Target="../media/image97.wmf"/><Relationship Id="rId4" Type="http://schemas.openxmlformats.org/officeDocument/2006/relationships/image" Target="../media/image91.wmf"/><Relationship Id="rId9" Type="http://schemas.openxmlformats.org/officeDocument/2006/relationships/image" Target="../media/image96.wmf"/><Relationship Id="rId14" Type="http://schemas.openxmlformats.org/officeDocument/2006/relationships/image" Target="../media/image10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image" Target="../media/image106.wmf"/><Relationship Id="rId1" Type="http://schemas.openxmlformats.org/officeDocument/2006/relationships/image" Target="../media/image105.wmf"/><Relationship Id="rId4" Type="http://schemas.openxmlformats.org/officeDocument/2006/relationships/image" Target="../media/image108.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116.wmf"/><Relationship Id="rId13" Type="http://schemas.openxmlformats.org/officeDocument/2006/relationships/image" Target="../media/image121.wmf"/><Relationship Id="rId18" Type="http://schemas.openxmlformats.org/officeDocument/2006/relationships/image" Target="../media/image126.wmf"/><Relationship Id="rId3" Type="http://schemas.openxmlformats.org/officeDocument/2006/relationships/image" Target="../media/image111.wmf"/><Relationship Id="rId21" Type="http://schemas.openxmlformats.org/officeDocument/2006/relationships/image" Target="../media/image129.wmf"/><Relationship Id="rId7" Type="http://schemas.openxmlformats.org/officeDocument/2006/relationships/image" Target="../media/image115.wmf"/><Relationship Id="rId12" Type="http://schemas.openxmlformats.org/officeDocument/2006/relationships/image" Target="../media/image120.wmf"/><Relationship Id="rId17" Type="http://schemas.openxmlformats.org/officeDocument/2006/relationships/image" Target="../media/image125.wmf"/><Relationship Id="rId2" Type="http://schemas.openxmlformats.org/officeDocument/2006/relationships/image" Target="../media/image110.wmf"/><Relationship Id="rId16" Type="http://schemas.openxmlformats.org/officeDocument/2006/relationships/image" Target="../media/image124.wmf"/><Relationship Id="rId20" Type="http://schemas.openxmlformats.org/officeDocument/2006/relationships/image" Target="../media/image128.wmf"/><Relationship Id="rId1" Type="http://schemas.openxmlformats.org/officeDocument/2006/relationships/image" Target="../media/image109.wmf"/><Relationship Id="rId6" Type="http://schemas.openxmlformats.org/officeDocument/2006/relationships/image" Target="../media/image114.wmf"/><Relationship Id="rId11" Type="http://schemas.openxmlformats.org/officeDocument/2006/relationships/image" Target="../media/image119.wmf"/><Relationship Id="rId5" Type="http://schemas.openxmlformats.org/officeDocument/2006/relationships/image" Target="../media/image113.wmf"/><Relationship Id="rId15" Type="http://schemas.openxmlformats.org/officeDocument/2006/relationships/image" Target="../media/image123.wmf"/><Relationship Id="rId23" Type="http://schemas.openxmlformats.org/officeDocument/2006/relationships/image" Target="../media/image131.wmf"/><Relationship Id="rId10" Type="http://schemas.openxmlformats.org/officeDocument/2006/relationships/image" Target="../media/image118.wmf"/><Relationship Id="rId19" Type="http://schemas.openxmlformats.org/officeDocument/2006/relationships/image" Target="../media/image127.wmf"/><Relationship Id="rId4" Type="http://schemas.openxmlformats.org/officeDocument/2006/relationships/image" Target="../media/image112.wmf"/><Relationship Id="rId9" Type="http://schemas.openxmlformats.org/officeDocument/2006/relationships/image" Target="../media/image117.wmf"/><Relationship Id="rId14" Type="http://schemas.openxmlformats.org/officeDocument/2006/relationships/image" Target="../media/image122.wmf"/><Relationship Id="rId22" Type="http://schemas.openxmlformats.org/officeDocument/2006/relationships/image" Target="../media/image130.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32.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140.wmf"/><Relationship Id="rId13" Type="http://schemas.openxmlformats.org/officeDocument/2006/relationships/image" Target="../media/image145.wmf"/><Relationship Id="rId18" Type="http://schemas.openxmlformats.org/officeDocument/2006/relationships/image" Target="../media/image150.wmf"/><Relationship Id="rId3" Type="http://schemas.openxmlformats.org/officeDocument/2006/relationships/image" Target="../media/image135.wmf"/><Relationship Id="rId7" Type="http://schemas.openxmlformats.org/officeDocument/2006/relationships/image" Target="../media/image139.wmf"/><Relationship Id="rId12" Type="http://schemas.openxmlformats.org/officeDocument/2006/relationships/image" Target="../media/image144.wmf"/><Relationship Id="rId17" Type="http://schemas.openxmlformats.org/officeDocument/2006/relationships/image" Target="../media/image149.wmf"/><Relationship Id="rId2" Type="http://schemas.openxmlformats.org/officeDocument/2006/relationships/image" Target="../media/image134.wmf"/><Relationship Id="rId16" Type="http://schemas.openxmlformats.org/officeDocument/2006/relationships/image" Target="../media/image148.wmf"/><Relationship Id="rId1" Type="http://schemas.openxmlformats.org/officeDocument/2006/relationships/image" Target="../media/image133.wmf"/><Relationship Id="rId6" Type="http://schemas.openxmlformats.org/officeDocument/2006/relationships/image" Target="../media/image138.wmf"/><Relationship Id="rId11" Type="http://schemas.openxmlformats.org/officeDocument/2006/relationships/image" Target="../media/image143.wmf"/><Relationship Id="rId5" Type="http://schemas.openxmlformats.org/officeDocument/2006/relationships/image" Target="../media/image137.wmf"/><Relationship Id="rId15" Type="http://schemas.openxmlformats.org/officeDocument/2006/relationships/image" Target="../media/image147.wmf"/><Relationship Id="rId10" Type="http://schemas.openxmlformats.org/officeDocument/2006/relationships/image" Target="../media/image142.wmf"/><Relationship Id="rId19" Type="http://schemas.openxmlformats.org/officeDocument/2006/relationships/image" Target="../media/image151.wmf"/><Relationship Id="rId4" Type="http://schemas.openxmlformats.org/officeDocument/2006/relationships/image" Target="../media/image136.wmf"/><Relationship Id="rId9" Type="http://schemas.openxmlformats.org/officeDocument/2006/relationships/image" Target="../media/image141.wmf"/><Relationship Id="rId14" Type="http://schemas.openxmlformats.org/officeDocument/2006/relationships/image" Target="../media/image146.wmf"/></Relationships>
</file>

<file path=ppt/drawings/_rels/vmlDrawing25.vml.rels><?xml version="1.0" encoding="UTF-8" standalone="yes"?>
<Relationships xmlns="http://schemas.openxmlformats.org/package/2006/relationships"><Relationship Id="rId8" Type="http://schemas.openxmlformats.org/officeDocument/2006/relationships/image" Target="../media/image159.wmf"/><Relationship Id="rId13" Type="http://schemas.openxmlformats.org/officeDocument/2006/relationships/image" Target="../media/image164.wmf"/><Relationship Id="rId18" Type="http://schemas.openxmlformats.org/officeDocument/2006/relationships/image" Target="../media/image169.wmf"/><Relationship Id="rId3" Type="http://schemas.openxmlformats.org/officeDocument/2006/relationships/image" Target="../media/image154.wmf"/><Relationship Id="rId21" Type="http://schemas.openxmlformats.org/officeDocument/2006/relationships/image" Target="../media/image172.wmf"/><Relationship Id="rId7" Type="http://schemas.openxmlformats.org/officeDocument/2006/relationships/image" Target="../media/image158.wmf"/><Relationship Id="rId12" Type="http://schemas.openxmlformats.org/officeDocument/2006/relationships/image" Target="../media/image163.wmf"/><Relationship Id="rId17" Type="http://schemas.openxmlformats.org/officeDocument/2006/relationships/image" Target="../media/image168.wmf"/><Relationship Id="rId2" Type="http://schemas.openxmlformats.org/officeDocument/2006/relationships/image" Target="../media/image153.wmf"/><Relationship Id="rId16" Type="http://schemas.openxmlformats.org/officeDocument/2006/relationships/image" Target="../media/image167.wmf"/><Relationship Id="rId20" Type="http://schemas.openxmlformats.org/officeDocument/2006/relationships/image" Target="../media/image171.wmf"/><Relationship Id="rId1" Type="http://schemas.openxmlformats.org/officeDocument/2006/relationships/image" Target="../media/image152.wmf"/><Relationship Id="rId6" Type="http://schemas.openxmlformats.org/officeDocument/2006/relationships/image" Target="../media/image157.wmf"/><Relationship Id="rId11" Type="http://schemas.openxmlformats.org/officeDocument/2006/relationships/image" Target="../media/image162.wmf"/><Relationship Id="rId5" Type="http://schemas.openxmlformats.org/officeDocument/2006/relationships/image" Target="../media/image156.wmf"/><Relationship Id="rId15" Type="http://schemas.openxmlformats.org/officeDocument/2006/relationships/image" Target="../media/image166.wmf"/><Relationship Id="rId10" Type="http://schemas.openxmlformats.org/officeDocument/2006/relationships/image" Target="../media/image161.wmf"/><Relationship Id="rId19" Type="http://schemas.openxmlformats.org/officeDocument/2006/relationships/image" Target="../media/image170.wmf"/><Relationship Id="rId4" Type="http://schemas.openxmlformats.org/officeDocument/2006/relationships/image" Target="../media/image155.wmf"/><Relationship Id="rId9" Type="http://schemas.openxmlformats.org/officeDocument/2006/relationships/image" Target="../media/image160.wmf"/><Relationship Id="rId14" Type="http://schemas.openxmlformats.org/officeDocument/2006/relationships/image" Target="../media/image165.wmf"/><Relationship Id="rId22" Type="http://schemas.openxmlformats.org/officeDocument/2006/relationships/image" Target="../media/image173.wmf"/></Relationships>
</file>

<file path=ppt/drawings/_rels/vmlDrawing26.vml.rels><?xml version="1.0" encoding="UTF-8" standalone="yes"?>
<Relationships xmlns="http://schemas.openxmlformats.org/package/2006/relationships"><Relationship Id="rId8" Type="http://schemas.openxmlformats.org/officeDocument/2006/relationships/image" Target="../media/image181.wmf"/><Relationship Id="rId13" Type="http://schemas.openxmlformats.org/officeDocument/2006/relationships/image" Target="../media/image186.wmf"/><Relationship Id="rId18" Type="http://schemas.openxmlformats.org/officeDocument/2006/relationships/image" Target="../media/image191.wmf"/><Relationship Id="rId26" Type="http://schemas.openxmlformats.org/officeDocument/2006/relationships/image" Target="../media/image199.wmf"/><Relationship Id="rId3" Type="http://schemas.openxmlformats.org/officeDocument/2006/relationships/image" Target="../media/image176.wmf"/><Relationship Id="rId21" Type="http://schemas.openxmlformats.org/officeDocument/2006/relationships/image" Target="../media/image194.wmf"/><Relationship Id="rId7" Type="http://schemas.openxmlformats.org/officeDocument/2006/relationships/image" Target="../media/image180.wmf"/><Relationship Id="rId12" Type="http://schemas.openxmlformats.org/officeDocument/2006/relationships/image" Target="../media/image185.wmf"/><Relationship Id="rId17" Type="http://schemas.openxmlformats.org/officeDocument/2006/relationships/image" Target="../media/image190.wmf"/><Relationship Id="rId25" Type="http://schemas.openxmlformats.org/officeDocument/2006/relationships/image" Target="../media/image198.wmf"/><Relationship Id="rId2" Type="http://schemas.openxmlformats.org/officeDocument/2006/relationships/image" Target="../media/image175.wmf"/><Relationship Id="rId16" Type="http://schemas.openxmlformats.org/officeDocument/2006/relationships/image" Target="../media/image189.wmf"/><Relationship Id="rId20" Type="http://schemas.openxmlformats.org/officeDocument/2006/relationships/image" Target="../media/image193.wmf"/><Relationship Id="rId29" Type="http://schemas.openxmlformats.org/officeDocument/2006/relationships/image" Target="../media/image202.wmf"/><Relationship Id="rId1" Type="http://schemas.openxmlformats.org/officeDocument/2006/relationships/image" Target="../media/image174.wmf"/><Relationship Id="rId6" Type="http://schemas.openxmlformats.org/officeDocument/2006/relationships/image" Target="../media/image179.wmf"/><Relationship Id="rId11" Type="http://schemas.openxmlformats.org/officeDocument/2006/relationships/image" Target="../media/image184.wmf"/><Relationship Id="rId24" Type="http://schemas.openxmlformats.org/officeDocument/2006/relationships/image" Target="../media/image197.wmf"/><Relationship Id="rId5" Type="http://schemas.openxmlformats.org/officeDocument/2006/relationships/image" Target="../media/image178.wmf"/><Relationship Id="rId15" Type="http://schemas.openxmlformats.org/officeDocument/2006/relationships/image" Target="../media/image188.wmf"/><Relationship Id="rId23" Type="http://schemas.openxmlformats.org/officeDocument/2006/relationships/image" Target="../media/image196.wmf"/><Relationship Id="rId28" Type="http://schemas.openxmlformats.org/officeDocument/2006/relationships/image" Target="../media/image201.wmf"/><Relationship Id="rId10" Type="http://schemas.openxmlformats.org/officeDocument/2006/relationships/image" Target="../media/image183.wmf"/><Relationship Id="rId19" Type="http://schemas.openxmlformats.org/officeDocument/2006/relationships/image" Target="../media/image192.wmf"/><Relationship Id="rId4" Type="http://schemas.openxmlformats.org/officeDocument/2006/relationships/image" Target="../media/image177.wmf"/><Relationship Id="rId9" Type="http://schemas.openxmlformats.org/officeDocument/2006/relationships/image" Target="../media/image182.wmf"/><Relationship Id="rId14" Type="http://schemas.openxmlformats.org/officeDocument/2006/relationships/image" Target="../media/image187.wmf"/><Relationship Id="rId22" Type="http://schemas.openxmlformats.org/officeDocument/2006/relationships/image" Target="../media/image195.wmf"/><Relationship Id="rId27" Type="http://schemas.openxmlformats.org/officeDocument/2006/relationships/image" Target="../media/image200.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205.wmf"/><Relationship Id="rId2" Type="http://schemas.openxmlformats.org/officeDocument/2006/relationships/image" Target="../media/image204.wmf"/><Relationship Id="rId1" Type="http://schemas.openxmlformats.org/officeDocument/2006/relationships/image" Target="../media/image203.wmf"/><Relationship Id="rId5" Type="http://schemas.openxmlformats.org/officeDocument/2006/relationships/image" Target="../media/image207.wmf"/><Relationship Id="rId4" Type="http://schemas.openxmlformats.org/officeDocument/2006/relationships/image" Target="../media/image206.wmf"/></Relationships>
</file>

<file path=ppt/drawings/_rels/vmlDrawing28.vml.rels><?xml version="1.0" encoding="UTF-8" standalone="yes"?>
<Relationships xmlns="http://schemas.openxmlformats.org/package/2006/relationships"><Relationship Id="rId8" Type="http://schemas.openxmlformats.org/officeDocument/2006/relationships/image" Target="../media/image215.wmf"/><Relationship Id="rId3" Type="http://schemas.openxmlformats.org/officeDocument/2006/relationships/image" Target="../media/image210.wmf"/><Relationship Id="rId7" Type="http://schemas.openxmlformats.org/officeDocument/2006/relationships/image" Target="../media/image214.wmf"/><Relationship Id="rId12" Type="http://schemas.openxmlformats.org/officeDocument/2006/relationships/image" Target="../media/image219.wmf"/><Relationship Id="rId2" Type="http://schemas.openxmlformats.org/officeDocument/2006/relationships/image" Target="../media/image209.wmf"/><Relationship Id="rId1" Type="http://schemas.openxmlformats.org/officeDocument/2006/relationships/image" Target="../media/image208.wmf"/><Relationship Id="rId6" Type="http://schemas.openxmlformats.org/officeDocument/2006/relationships/image" Target="../media/image213.wmf"/><Relationship Id="rId11" Type="http://schemas.openxmlformats.org/officeDocument/2006/relationships/image" Target="../media/image218.wmf"/><Relationship Id="rId5" Type="http://schemas.openxmlformats.org/officeDocument/2006/relationships/image" Target="../media/image212.wmf"/><Relationship Id="rId10" Type="http://schemas.openxmlformats.org/officeDocument/2006/relationships/image" Target="../media/image217.wmf"/><Relationship Id="rId4" Type="http://schemas.openxmlformats.org/officeDocument/2006/relationships/image" Target="../media/image211.wmf"/><Relationship Id="rId9" Type="http://schemas.openxmlformats.org/officeDocument/2006/relationships/image" Target="../media/image216.wmf"/></Relationships>
</file>

<file path=ppt/drawings/_rels/vmlDrawing29.vml.rels><?xml version="1.0" encoding="UTF-8" standalone="yes"?>
<Relationships xmlns="http://schemas.openxmlformats.org/package/2006/relationships"><Relationship Id="rId8" Type="http://schemas.openxmlformats.org/officeDocument/2006/relationships/image" Target="../media/image227.wmf"/><Relationship Id="rId13" Type="http://schemas.openxmlformats.org/officeDocument/2006/relationships/image" Target="../media/image232.wmf"/><Relationship Id="rId18" Type="http://schemas.openxmlformats.org/officeDocument/2006/relationships/image" Target="../media/image237.wmf"/><Relationship Id="rId3" Type="http://schemas.openxmlformats.org/officeDocument/2006/relationships/image" Target="../media/image222.wmf"/><Relationship Id="rId7" Type="http://schemas.openxmlformats.org/officeDocument/2006/relationships/image" Target="../media/image226.wmf"/><Relationship Id="rId12" Type="http://schemas.openxmlformats.org/officeDocument/2006/relationships/image" Target="../media/image231.wmf"/><Relationship Id="rId17" Type="http://schemas.openxmlformats.org/officeDocument/2006/relationships/image" Target="../media/image236.wmf"/><Relationship Id="rId2" Type="http://schemas.openxmlformats.org/officeDocument/2006/relationships/image" Target="../media/image221.wmf"/><Relationship Id="rId16" Type="http://schemas.openxmlformats.org/officeDocument/2006/relationships/image" Target="../media/image235.wmf"/><Relationship Id="rId20" Type="http://schemas.openxmlformats.org/officeDocument/2006/relationships/image" Target="../media/image239.wmf"/><Relationship Id="rId1" Type="http://schemas.openxmlformats.org/officeDocument/2006/relationships/image" Target="../media/image220.wmf"/><Relationship Id="rId6" Type="http://schemas.openxmlformats.org/officeDocument/2006/relationships/image" Target="../media/image225.wmf"/><Relationship Id="rId11" Type="http://schemas.openxmlformats.org/officeDocument/2006/relationships/image" Target="../media/image230.wmf"/><Relationship Id="rId5" Type="http://schemas.openxmlformats.org/officeDocument/2006/relationships/image" Target="../media/image224.wmf"/><Relationship Id="rId15" Type="http://schemas.openxmlformats.org/officeDocument/2006/relationships/image" Target="../media/image234.wmf"/><Relationship Id="rId10" Type="http://schemas.openxmlformats.org/officeDocument/2006/relationships/image" Target="../media/image229.wmf"/><Relationship Id="rId19" Type="http://schemas.openxmlformats.org/officeDocument/2006/relationships/image" Target="../media/image238.wmf"/><Relationship Id="rId4" Type="http://schemas.openxmlformats.org/officeDocument/2006/relationships/image" Target="../media/image223.wmf"/><Relationship Id="rId9" Type="http://schemas.openxmlformats.org/officeDocument/2006/relationships/image" Target="../media/image228.wmf"/><Relationship Id="rId14" Type="http://schemas.openxmlformats.org/officeDocument/2006/relationships/image" Target="../media/image23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image" Target="../media/image39.wmf"/><Relationship Id="rId7" Type="http://schemas.openxmlformats.org/officeDocument/2006/relationships/image" Target="../media/image43.wmf"/><Relationship Id="rId2" Type="http://schemas.openxmlformats.org/officeDocument/2006/relationships/image" Target="../media/image38.wmf"/><Relationship Id="rId1" Type="http://schemas.openxmlformats.org/officeDocument/2006/relationships/image" Target="../media/image37.wmf"/><Relationship Id="rId6" Type="http://schemas.openxmlformats.org/officeDocument/2006/relationships/image" Target="../media/image42.wmf"/><Relationship Id="rId5" Type="http://schemas.openxmlformats.org/officeDocument/2006/relationships/image" Target="../media/image41.wmf"/><Relationship Id="rId4"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4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charset="0"/>
                <a:cs typeface="+mn-cs"/>
              </a:defRPr>
            </a:lvl1pPr>
          </a:lstStyle>
          <a:p>
            <a:pPr>
              <a:defRPr/>
            </a:pPr>
            <a:endParaRPr lang="en-ZA"/>
          </a:p>
        </p:txBody>
      </p:sp>
      <p:sp>
        <p:nvSpPr>
          <p:cNvPr id="3143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800">
                <a:cs typeface="+mn-cs"/>
              </a:defRPr>
            </a:lvl1pPr>
          </a:lstStyle>
          <a:p>
            <a:pPr>
              <a:defRPr/>
            </a:pPr>
            <a:r>
              <a:rPr lang="en-ZA"/>
              <a:t>Force &amp; Motion</a:t>
            </a:r>
          </a:p>
        </p:txBody>
      </p:sp>
      <p:sp>
        <p:nvSpPr>
          <p:cNvPr id="3143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charset="0"/>
                <a:cs typeface="+mn-cs"/>
              </a:defRPr>
            </a:lvl1pPr>
          </a:lstStyle>
          <a:p>
            <a:pPr>
              <a:defRPr/>
            </a:pPr>
            <a:endParaRPr lang="en-ZA"/>
          </a:p>
        </p:txBody>
      </p:sp>
      <p:sp>
        <p:nvSpPr>
          <p:cNvPr id="3143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charset="0"/>
                <a:cs typeface="+mn-cs"/>
              </a:defRPr>
            </a:lvl1pPr>
          </a:lstStyle>
          <a:p>
            <a:pPr>
              <a:defRPr/>
            </a:pPr>
            <a:fld id="{5C74C45F-01F8-41F8-B4E7-4F0F4F50ADF5}" type="slidenum">
              <a:rPr lang="en-ZA"/>
              <a:pPr>
                <a:defRPr/>
              </a:pPr>
              <a:t>‹#›</a:t>
            </a:fld>
            <a:endParaRPr lang="en-ZA"/>
          </a:p>
        </p:txBody>
      </p:sp>
    </p:spTree>
    <p:extLst>
      <p:ext uri="{BB962C8B-B14F-4D97-AF65-F5344CB8AC3E}">
        <p14:creationId xmlns:p14="http://schemas.microsoft.com/office/powerpoint/2010/main" val="14199942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charset="0"/>
                <a:cs typeface="+mn-cs"/>
              </a:defRPr>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latin typeface="Arial" charset="0"/>
                <a:cs typeface="+mn-cs"/>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charset="0"/>
                <a:cs typeface="+mn-cs"/>
              </a:defRPr>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charset="0"/>
                <a:cs typeface="+mn-cs"/>
              </a:defRPr>
            </a:lvl1pPr>
          </a:lstStyle>
          <a:p>
            <a:pPr>
              <a:defRPr/>
            </a:pPr>
            <a:fld id="{6A1DB860-667B-45AB-9F23-7A8B44AFAB9F}" type="slidenum">
              <a:rPr lang="en-US"/>
              <a:pPr>
                <a:defRPr/>
              </a:pPr>
              <a:t>‹#›</a:t>
            </a:fld>
            <a:endParaRPr lang="en-US"/>
          </a:p>
        </p:txBody>
      </p:sp>
    </p:spTree>
    <p:extLst>
      <p:ext uri="{BB962C8B-B14F-4D97-AF65-F5344CB8AC3E}">
        <p14:creationId xmlns:p14="http://schemas.microsoft.com/office/powerpoint/2010/main" val="32506957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fld id="{34996E43-A4C2-48CB-9F1C-EF3353100F5B}" type="slidenum">
              <a:rPr lang="en-US" altLang="en-US" sz="1200" smtClean="0">
                <a:latin typeface="Arial" pitchFamily="34" charset="0"/>
              </a:rPr>
              <a:pPr eaLnBrk="1" hangingPunct="1"/>
              <a:t>1</a:t>
            </a:fld>
            <a:endParaRPr lang="en-US" altLang="en-US" sz="1200" smtClean="0">
              <a:latin typeface="Arial" pitchFamily="34" charset="0"/>
            </a:endParaRPr>
          </a:p>
        </p:txBody>
      </p:sp>
      <p:sp>
        <p:nvSpPr>
          <p:cNvPr id="48131" name="Rectangle 2"/>
          <p:cNvSpPr>
            <a:spLocks noGrp="1" noRot="1" noChangeAspect="1" noChangeArrowheads="1" noTextEdit="1"/>
          </p:cNvSpPr>
          <p:nvPr>
            <p:ph type="sldImg"/>
          </p:nvPr>
        </p:nvSpPr>
        <p:spPr>
          <a:xfrm>
            <a:off x="1144588" y="685800"/>
            <a:ext cx="4572000" cy="3429000"/>
          </a:xfrm>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5" name="Rectangle 7"/>
          <p:cNvSpPr>
            <a:spLocks noGrp="1" noChangeArrowheads="1"/>
          </p:cNvSpPr>
          <p:nvPr>
            <p:ph type="sldNum" sz="quarter" idx="5"/>
          </p:nvPr>
        </p:nvSpPr>
        <p:spPr>
          <a:noFill/>
        </p:spPr>
        <p:txBody>
          <a:bodyPr/>
          <a:lstStyle/>
          <a:p>
            <a:fld id="{1C4F4489-F28A-41EB-AF81-09A3ED36B1CC}" type="slidenum">
              <a:rPr lang="en-US" smtClean="0">
                <a:cs typeface="Arial" charset="0"/>
              </a:rPr>
              <a:pPr/>
              <a:t>10</a:t>
            </a:fld>
            <a:endParaRPr lang="en-US" smtClean="0">
              <a:cs typeface="Arial" charset="0"/>
            </a:endParaRPr>
          </a:p>
        </p:txBody>
      </p:sp>
      <p:sp>
        <p:nvSpPr>
          <p:cNvPr id="395266" name="Rectangle 2"/>
          <p:cNvSpPr>
            <a:spLocks noGrp="1" noRot="1" noChangeAspect="1" noChangeArrowheads="1" noTextEdit="1"/>
          </p:cNvSpPr>
          <p:nvPr>
            <p:ph type="sldImg"/>
          </p:nvPr>
        </p:nvSpPr>
        <p:spPr>
          <a:ln/>
        </p:spPr>
      </p:sp>
      <p:sp>
        <p:nvSpPr>
          <p:cNvPr id="39526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3" name="Rectangle 7"/>
          <p:cNvSpPr>
            <a:spLocks noGrp="1" noChangeArrowheads="1"/>
          </p:cNvSpPr>
          <p:nvPr>
            <p:ph type="sldNum" sz="quarter" idx="5"/>
          </p:nvPr>
        </p:nvSpPr>
        <p:spPr>
          <a:noFill/>
        </p:spPr>
        <p:txBody>
          <a:bodyPr/>
          <a:lstStyle/>
          <a:p>
            <a:fld id="{33D21A75-1C06-4AA8-B690-309A022D3AC5}" type="slidenum">
              <a:rPr lang="en-US" smtClean="0">
                <a:cs typeface="Arial" charset="0"/>
              </a:rPr>
              <a:pPr/>
              <a:t>11</a:t>
            </a:fld>
            <a:endParaRPr lang="en-US" smtClean="0">
              <a:cs typeface="Arial" charset="0"/>
            </a:endParaRPr>
          </a:p>
        </p:txBody>
      </p:sp>
      <p:sp>
        <p:nvSpPr>
          <p:cNvPr id="397314" name="Rectangle 2"/>
          <p:cNvSpPr>
            <a:spLocks noGrp="1" noRot="1" noChangeAspect="1" noChangeArrowheads="1" noTextEdit="1"/>
          </p:cNvSpPr>
          <p:nvPr>
            <p:ph type="sldImg"/>
          </p:nvPr>
        </p:nvSpPr>
        <p:spPr>
          <a:ln/>
        </p:spPr>
      </p:sp>
      <p:sp>
        <p:nvSpPr>
          <p:cNvPr id="39731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7" name="Rectangle 7"/>
          <p:cNvSpPr>
            <a:spLocks noGrp="1" noChangeArrowheads="1"/>
          </p:cNvSpPr>
          <p:nvPr>
            <p:ph type="sldNum" sz="quarter" idx="5"/>
          </p:nvPr>
        </p:nvSpPr>
        <p:spPr>
          <a:noFill/>
        </p:spPr>
        <p:txBody>
          <a:bodyPr/>
          <a:lstStyle/>
          <a:p>
            <a:fld id="{A9EF65C6-2C39-4FB7-A67F-8583FB8A11F1}" type="slidenum">
              <a:rPr lang="en-US" smtClean="0">
                <a:cs typeface="Arial" charset="0"/>
              </a:rPr>
              <a:pPr/>
              <a:t>12</a:t>
            </a:fld>
            <a:endParaRPr lang="en-US" smtClean="0">
              <a:cs typeface="Arial" charset="0"/>
            </a:endParaRPr>
          </a:p>
        </p:txBody>
      </p:sp>
      <p:sp>
        <p:nvSpPr>
          <p:cNvPr id="403458" name="Rectangle 2"/>
          <p:cNvSpPr>
            <a:spLocks noGrp="1" noRot="1" noChangeAspect="1" noChangeArrowheads="1" noTextEdit="1"/>
          </p:cNvSpPr>
          <p:nvPr>
            <p:ph type="sldImg"/>
          </p:nvPr>
        </p:nvSpPr>
        <p:spPr>
          <a:ln/>
        </p:spPr>
      </p:sp>
      <p:sp>
        <p:nvSpPr>
          <p:cNvPr id="40345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5" name="Rectangle 7"/>
          <p:cNvSpPr>
            <a:spLocks noGrp="1" noChangeArrowheads="1"/>
          </p:cNvSpPr>
          <p:nvPr>
            <p:ph type="sldNum" sz="quarter" idx="5"/>
          </p:nvPr>
        </p:nvSpPr>
        <p:spPr>
          <a:noFill/>
        </p:spPr>
        <p:txBody>
          <a:bodyPr/>
          <a:lstStyle/>
          <a:p>
            <a:fld id="{3C9F6048-D281-453D-99D5-5409827CEE7C}" type="slidenum">
              <a:rPr lang="en-US" smtClean="0">
                <a:cs typeface="Arial" charset="0"/>
              </a:rPr>
              <a:pPr/>
              <a:t>13</a:t>
            </a:fld>
            <a:endParaRPr lang="en-US" smtClean="0">
              <a:cs typeface="Arial" charset="0"/>
            </a:endParaRPr>
          </a:p>
        </p:txBody>
      </p:sp>
      <p:sp>
        <p:nvSpPr>
          <p:cNvPr id="405506" name="Rectangle 2"/>
          <p:cNvSpPr>
            <a:spLocks noGrp="1" noRot="1" noChangeAspect="1" noChangeArrowheads="1" noTextEdit="1"/>
          </p:cNvSpPr>
          <p:nvPr>
            <p:ph type="sldImg"/>
          </p:nvPr>
        </p:nvSpPr>
        <p:spPr>
          <a:ln/>
        </p:spPr>
      </p:sp>
      <p:sp>
        <p:nvSpPr>
          <p:cNvPr id="40550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5" name="Rectangle 7"/>
          <p:cNvSpPr>
            <a:spLocks noGrp="1" noChangeArrowheads="1"/>
          </p:cNvSpPr>
          <p:nvPr>
            <p:ph type="sldNum" sz="quarter" idx="5"/>
          </p:nvPr>
        </p:nvSpPr>
        <p:spPr>
          <a:noFill/>
        </p:spPr>
        <p:txBody>
          <a:bodyPr/>
          <a:lstStyle/>
          <a:p>
            <a:fld id="{3C4914B3-66F4-4F25-A329-6AD96B18D256}" type="slidenum">
              <a:rPr lang="en-US" smtClean="0">
                <a:cs typeface="Arial" charset="0"/>
              </a:rPr>
              <a:pPr/>
              <a:t>14</a:t>
            </a:fld>
            <a:endParaRPr lang="en-US" smtClean="0">
              <a:cs typeface="Arial" charset="0"/>
            </a:endParaRPr>
          </a:p>
        </p:txBody>
      </p:sp>
      <p:sp>
        <p:nvSpPr>
          <p:cNvPr id="415746" name="Rectangle 2"/>
          <p:cNvSpPr>
            <a:spLocks noGrp="1" noRot="1" noChangeAspect="1" noChangeArrowheads="1" noTextEdit="1"/>
          </p:cNvSpPr>
          <p:nvPr>
            <p:ph type="sldImg"/>
          </p:nvPr>
        </p:nvSpPr>
        <p:spPr>
          <a:ln/>
        </p:spPr>
      </p:sp>
      <p:sp>
        <p:nvSpPr>
          <p:cNvPr id="41574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3" name="Rectangle 7"/>
          <p:cNvSpPr>
            <a:spLocks noGrp="1" noChangeArrowheads="1"/>
          </p:cNvSpPr>
          <p:nvPr>
            <p:ph type="sldNum" sz="quarter" idx="5"/>
          </p:nvPr>
        </p:nvSpPr>
        <p:spPr>
          <a:noFill/>
        </p:spPr>
        <p:txBody>
          <a:bodyPr/>
          <a:lstStyle/>
          <a:p>
            <a:fld id="{7BA01C58-E389-4474-AA89-2BA77C89881E}" type="slidenum">
              <a:rPr lang="en-US" smtClean="0">
                <a:cs typeface="Arial" charset="0"/>
              </a:rPr>
              <a:pPr/>
              <a:t>15</a:t>
            </a:fld>
            <a:endParaRPr lang="en-US" smtClean="0">
              <a:cs typeface="Arial" charset="0"/>
            </a:endParaRPr>
          </a:p>
        </p:txBody>
      </p:sp>
      <p:sp>
        <p:nvSpPr>
          <p:cNvPr id="417794" name="Rectangle 2"/>
          <p:cNvSpPr>
            <a:spLocks noGrp="1" noRot="1" noChangeAspect="1" noChangeArrowheads="1" noTextEdit="1"/>
          </p:cNvSpPr>
          <p:nvPr>
            <p:ph type="sldImg"/>
          </p:nvPr>
        </p:nvSpPr>
        <p:spPr>
          <a:ln/>
        </p:spPr>
      </p:sp>
      <p:sp>
        <p:nvSpPr>
          <p:cNvPr id="41779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5" name="Rectangle 7"/>
          <p:cNvSpPr>
            <a:spLocks noGrp="1" noChangeArrowheads="1"/>
          </p:cNvSpPr>
          <p:nvPr>
            <p:ph type="sldNum" sz="quarter" idx="5"/>
          </p:nvPr>
        </p:nvSpPr>
        <p:spPr>
          <a:noFill/>
        </p:spPr>
        <p:txBody>
          <a:bodyPr/>
          <a:lstStyle/>
          <a:p>
            <a:fld id="{F9B4E5E8-8676-4F71-9EAF-92AC7EFEEA90}" type="slidenum">
              <a:rPr lang="en-US" smtClean="0">
                <a:cs typeface="Arial" charset="0"/>
              </a:rPr>
              <a:pPr/>
              <a:t>16</a:t>
            </a:fld>
            <a:endParaRPr lang="en-US" smtClean="0">
              <a:cs typeface="Arial" charset="0"/>
            </a:endParaRPr>
          </a:p>
        </p:txBody>
      </p:sp>
      <p:sp>
        <p:nvSpPr>
          <p:cNvPr id="497666" name="Rectangle 2"/>
          <p:cNvSpPr>
            <a:spLocks noGrp="1" noRot="1" noChangeAspect="1" noChangeArrowheads="1" noTextEdit="1"/>
          </p:cNvSpPr>
          <p:nvPr>
            <p:ph type="sldImg"/>
          </p:nvPr>
        </p:nvSpPr>
        <p:spPr>
          <a:ln/>
        </p:spPr>
      </p:sp>
      <p:sp>
        <p:nvSpPr>
          <p:cNvPr id="49766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1" name="Rectangle 7"/>
          <p:cNvSpPr>
            <a:spLocks noGrp="1" noChangeArrowheads="1"/>
          </p:cNvSpPr>
          <p:nvPr>
            <p:ph type="sldNum" sz="quarter" idx="5"/>
          </p:nvPr>
        </p:nvSpPr>
        <p:spPr>
          <a:noFill/>
        </p:spPr>
        <p:txBody>
          <a:bodyPr/>
          <a:lstStyle/>
          <a:p>
            <a:fld id="{37BA8B0F-FA04-4F39-A703-95F4F89C6B52}" type="slidenum">
              <a:rPr lang="en-US" smtClean="0">
                <a:cs typeface="Arial" charset="0"/>
              </a:rPr>
              <a:pPr/>
              <a:t>17</a:t>
            </a:fld>
            <a:endParaRPr lang="en-US" smtClean="0">
              <a:cs typeface="Arial" charset="0"/>
            </a:endParaRPr>
          </a:p>
        </p:txBody>
      </p:sp>
      <p:sp>
        <p:nvSpPr>
          <p:cNvPr id="573442" name="Rectangle 2"/>
          <p:cNvSpPr>
            <a:spLocks noGrp="1" noRot="1" noChangeAspect="1" noChangeArrowheads="1" noTextEdit="1"/>
          </p:cNvSpPr>
          <p:nvPr>
            <p:ph type="sldImg"/>
          </p:nvPr>
        </p:nvSpPr>
        <p:spPr>
          <a:ln/>
        </p:spPr>
      </p:sp>
      <p:sp>
        <p:nvSpPr>
          <p:cNvPr id="57344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1" name="Rectangle 7"/>
          <p:cNvSpPr>
            <a:spLocks noGrp="1" noChangeArrowheads="1"/>
          </p:cNvSpPr>
          <p:nvPr>
            <p:ph type="sldNum" sz="quarter" idx="5"/>
          </p:nvPr>
        </p:nvSpPr>
        <p:spPr>
          <a:noFill/>
        </p:spPr>
        <p:txBody>
          <a:bodyPr/>
          <a:lstStyle/>
          <a:p>
            <a:fld id="{5165BA65-2559-4234-8FA7-5A8C906932D2}" type="slidenum">
              <a:rPr lang="en-US" smtClean="0">
                <a:cs typeface="Arial" charset="0"/>
              </a:rPr>
              <a:pPr/>
              <a:t>18</a:t>
            </a:fld>
            <a:endParaRPr lang="en-US" smtClean="0">
              <a:cs typeface="Arial" charset="0"/>
            </a:endParaRPr>
          </a:p>
        </p:txBody>
      </p:sp>
      <p:sp>
        <p:nvSpPr>
          <p:cNvPr id="501762" name="Rectangle 2"/>
          <p:cNvSpPr>
            <a:spLocks noGrp="1" noRot="1" noChangeAspect="1" noChangeArrowheads="1" noTextEdit="1"/>
          </p:cNvSpPr>
          <p:nvPr>
            <p:ph type="sldImg"/>
          </p:nvPr>
        </p:nvSpPr>
        <p:spPr>
          <a:ln/>
        </p:spPr>
      </p:sp>
      <p:sp>
        <p:nvSpPr>
          <p:cNvPr id="50176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09" name="Rectangle 7"/>
          <p:cNvSpPr>
            <a:spLocks noGrp="1" noChangeArrowheads="1"/>
          </p:cNvSpPr>
          <p:nvPr>
            <p:ph type="sldNum" sz="quarter" idx="5"/>
          </p:nvPr>
        </p:nvSpPr>
        <p:spPr>
          <a:noFill/>
        </p:spPr>
        <p:txBody>
          <a:bodyPr/>
          <a:lstStyle/>
          <a:p>
            <a:fld id="{0CA0F547-07CE-4A60-9068-532334E89DA2}" type="slidenum">
              <a:rPr lang="en-US" smtClean="0">
                <a:cs typeface="Arial" charset="0"/>
              </a:rPr>
              <a:pPr/>
              <a:t>19</a:t>
            </a:fld>
            <a:endParaRPr lang="en-US" smtClean="0">
              <a:cs typeface="Arial" charset="0"/>
            </a:endParaRPr>
          </a:p>
        </p:txBody>
      </p:sp>
      <p:sp>
        <p:nvSpPr>
          <p:cNvPr id="503810" name="Rectangle 2"/>
          <p:cNvSpPr>
            <a:spLocks noGrp="1" noRot="1" noChangeAspect="1" noChangeArrowheads="1" noTextEdit="1"/>
          </p:cNvSpPr>
          <p:nvPr>
            <p:ph type="sldImg"/>
          </p:nvPr>
        </p:nvSpPr>
        <p:spPr>
          <a:ln/>
        </p:spPr>
      </p:sp>
      <p:sp>
        <p:nvSpPr>
          <p:cNvPr id="503811"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1EE1610E-0D5A-4B3A-BD92-E6ABA07ED8D2}" type="slidenum">
              <a:rPr lang="en-US" smtClean="0">
                <a:cs typeface="Arial" charset="0"/>
              </a:rPr>
              <a:pPr/>
              <a:t>2</a:t>
            </a:fld>
            <a:endParaRPr lang="en-US" smtClean="0">
              <a:cs typeface="Arial"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7" name="Rectangle 7"/>
          <p:cNvSpPr>
            <a:spLocks noGrp="1" noChangeArrowheads="1"/>
          </p:cNvSpPr>
          <p:nvPr>
            <p:ph type="sldNum" sz="quarter" idx="5"/>
          </p:nvPr>
        </p:nvSpPr>
        <p:spPr>
          <a:noFill/>
        </p:spPr>
        <p:txBody>
          <a:bodyPr/>
          <a:lstStyle/>
          <a:p>
            <a:fld id="{437416A6-975B-444C-BC43-F451C495541A}" type="slidenum">
              <a:rPr lang="en-US" smtClean="0">
                <a:cs typeface="Arial" charset="0"/>
              </a:rPr>
              <a:pPr/>
              <a:t>20</a:t>
            </a:fld>
            <a:endParaRPr lang="en-US" smtClean="0">
              <a:cs typeface="Arial" charset="0"/>
            </a:endParaRPr>
          </a:p>
        </p:txBody>
      </p:sp>
      <p:sp>
        <p:nvSpPr>
          <p:cNvPr id="505858" name="Rectangle 2"/>
          <p:cNvSpPr>
            <a:spLocks noGrp="1" noRot="1" noChangeAspect="1" noChangeArrowheads="1" noTextEdit="1"/>
          </p:cNvSpPr>
          <p:nvPr>
            <p:ph type="sldImg"/>
          </p:nvPr>
        </p:nvSpPr>
        <p:spPr>
          <a:ln/>
        </p:spPr>
      </p:sp>
      <p:sp>
        <p:nvSpPr>
          <p:cNvPr id="50585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5" name="Rectangle 7"/>
          <p:cNvSpPr>
            <a:spLocks noGrp="1" noChangeArrowheads="1"/>
          </p:cNvSpPr>
          <p:nvPr>
            <p:ph type="sldNum" sz="quarter" idx="5"/>
          </p:nvPr>
        </p:nvSpPr>
        <p:spPr>
          <a:noFill/>
        </p:spPr>
        <p:txBody>
          <a:bodyPr/>
          <a:lstStyle/>
          <a:p>
            <a:fld id="{8D5564C4-E522-4ADA-9954-9425A08B4E26}" type="slidenum">
              <a:rPr lang="en-US" smtClean="0">
                <a:cs typeface="Arial" charset="0"/>
              </a:rPr>
              <a:pPr/>
              <a:t>21</a:t>
            </a:fld>
            <a:endParaRPr lang="en-US" smtClean="0">
              <a:cs typeface="Arial" charset="0"/>
            </a:endParaRPr>
          </a:p>
        </p:txBody>
      </p:sp>
      <p:sp>
        <p:nvSpPr>
          <p:cNvPr id="507906" name="Rectangle 2"/>
          <p:cNvSpPr>
            <a:spLocks noGrp="1" noRot="1" noChangeAspect="1" noChangeArrowheads="1" noTextEdit="1"/>
          </p:cNvSpPr>
          <p:nvPr>
            <p:ph type="sldImg"/>
          </p:nvPr>
        </p:nvSpPr>
        <p:spPr>
          <a:ln/>
        </p:spPr>
      </p:sp>
      <p:sp>
        <p:nvSpPr>
          <p:cNvPr id="50790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3" name="Rectangle 7"/>
          <p:cNvSpPr>
            <a:spLocks noGrp="1" noChangeArrowheads="1"/>
          </p:cNvSpPr>
          <p:nvPr>
            <p:ph type="sldNum" sz="quarter" idx="5"/>
          </p:nvPr>
        </p:nvSpPr>
        <p:spPr>
          <a:noFill/>
        </p:spPr>
        <p:txBody>
          <a:bodyPr/>
          <a:lstStyle/>
          <a:p>
            <a:fld id="{D752E4A3-B477-46EC-AFFD-AB47DD29FF54}" type="slidenum">
              <a:rPr lang="en-US" smtClean="0">
                <a:cs typeface="Arial" charset="0"/>
              </a:rPr>
              <a:pPr/>
              <a:t>22</a:t>
            </a:fld>
            <a:endParaRPr lang="en-US" smtClean="0">
              <a:cs typeface="Arial" charset="0"/>
            </a:endParaRPr>
          </a:p>
        </p:txBody>
      </p:sp>
      <p:sp>
        <p:nvSpPr>
          <p:cNvPr id="509954" name="Rectangle 2"/>
          <p:cNvSpPr>
            <a:spLocks noGrp="1" noRot="1" noChangeAspect="1" noChangeArrowheads="1" noTextEdit="1"/>
          </p:cNvSpPr>
          <p:nvPr>
            <p:ph type="sldImg"/>
          </p:nvPr>
        </p:nvSpPr>
        <p:spPr>
          <a:ln/>
        </p:spPr>
      </p:sp>
      <p:sp>
        <p:nvSpPr>
          <p:cNvPr id="50995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1" name="Rectangle 7"/>
          <p:cNvSpPr>
            <a:spLocks noGrp="1" noChangeArrowheads="1"/>
          </p:cNvSpPr>
          <p:nvPr>
            <p:ph type="sldNum" sz="quarter" idx="5"/>
          </p:nvPr>
        </p:nvSpPr>
        <p:spPr>
          <a:noFill/>
        </p:spPr>
        <p:txBody>
          <a:bodyPr/>
          <a:lstStyle/>
          <a:p>
            <a:fld id="{30ED0FD8-4357-4785-A2C4-8D8FCADD94AE}" type="slidenum">
              <a:rPr lang="en-US" smtClean="0">
                <a:cs typeface="Arial" charset="0"/>
              </a:rPr>
              <a:pPr/>
              <a:t>23</a:t>
            </a:fld>
            <a:endParaRPr lang="en-US" smtClean="0">
              <a:cs typeface="Arial" charset="0"/>
            </a:endParaRPr>
          </a:p>
        </p:txBody>
      </p:sp>
      <p:sp>
        <p:nvSpPr>
          <p:cNvPr id="512002" name="Rectangle 2"/>
          <p:cNvSpPr>
            <a:spLocks noGrp="1" noRot="1" noChangeAspect="1" noChangeArrowheads="1" noTextEdit="1"/>
          </p:cNvSpPr>
          <p:nvPr>
            <p:ph type="sldImg"/>
          </p:nvPr>
        </p:nvSpPr>
        <p:spPr>
          <a:ln/>
        </p:spPr>
      </p:sp>
      <p:sp>
        <p:nvSpPr>
          <p:cNvPr id="51200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49" name="Rectangle 7"/>
          <p:cNvSpPr>
            <a:spLocks noGrp="1" noChangeArrowheads="1"/>
          </p:cNvSpPr>
          <p:nvPr>
            <p:ph type="sldNum" sz="quarter" idx="5"/>
          </p:nvPr>
        </p:nvSpPr>
        <p:spPr>
          <a:noFill/>
        </p:spPr>
        <p:txBody>
          <a:bodyPr/>
          <a:lstStyle/>
          <a:p>
            <a:fld id="{B6F5CEB7-334D-4DA5-975D-C9D3C4A6DA2D}" type="slidenum">
              <a:rPr lang="en-US" smtClean="0">
                <a:cs typeface="Arial" charset="0"/>
              </a:rPr>
              <a:pPr/>
              <a:t>24</a:t>
            </a:fld>
            <a:endParaRPr lang="en-US" smtClean="0">
              <a:cs typeface="Arial" charset="0"/>
            </a:endParaRPr>
          </a:p>
        </p:txBody>
      </p:sp>
      <p:sp>
        <p:nvSpPr>
          <p:cNvPr id="514050" name="Rectangle 2"/>
          <p:cNvSpPr>
            <a:spLocks noGrp="1" noRot="1" noChangeAspect="1" noChangeArrowheads="1" noTextEdit="1"/>
          </p:cNvSpPr>
          <p:nvPr>
            <p:ph type="sldImg"/>
          </p:nvPr>
        </p:nvSpPr>
        <p:spPr>
          <a:ln/>
        </p:spPr>
      </p:sp>
      <p:sp>
        <p:nvSpPr>
          <p:cNvPr id="514051"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7" name="Rectangle 7"/>
          <p:cNvSpPr>
            <a:spLocks noGrp="1" noChangeArrowheads="1"/>
          </p:cNvSpPr>
          <p:nvPr>
            <p:ph type="sldNum" sz="quarter" idx="5"/>
          </p:nvPr>
        </p:nvSpPr>
        <p:spPr>
          <a:noFill/>
        </p:spPr>
        <p:txBody>
          <a:bodyPr/>
          <a:lstStyle/>
          <a:p>
            <a:fld id="{ADF7C3B9-C239-494B-80BD-EFEB016A5DA1}" type="slidenum">
              <a:rPr lang="en-US" smtClean="0">
                <a:cs typeface="Arial" charset="0"/>
              </a:rPr>
              <a:pPr/>
              <a:t>25</a:t>
            </a:fld>
            <a:endParaRPr lang="en-US" smtClean="0">
              <a:cs typeface="Arial" charset="0"/>
            </a:endParaRPr>
          </a:p>
        </p:txBody>
      </p:sp>
      <p:sp>
        <p:nvSpPr>
          <p:cNvPr id="516098" name="Rectangle 2"/>
          <p:cNvSpPr>
            <a:spLocks noGrp="1" noRot="1" noChangeAspect="1" noChangeArrowheads="1" noTextEdit="1"/>
          </p:cNvSpPr>
          <p:nvPr>
            <p:ph type="sldImg"/>
          </p:nvPr>
        </p:nvSpPr>
        <p:spPr>
          <a:ln/>
        </p:spPr>
      </p:sp>
      <p:sp>
        <p:nvSpPr>
          <p:cNvPr id="51609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3" name="Rectangle 7"/>
          <p:cNvSpPr>
            <a:spLocks noGrp="1" noChangeArrowheads="1"/>
          </p:cNvSpPr>
          <p:nvPr>
            <p:ph type="sldNum" sz="quarter" idx="5"/>
          </p:nvPr>
        </p:nvSpPr>
        <p:spPr>
          <a:noFill/>
        </p:spPr>
        <p:txBody>
          <a:bodyPr/>
          <a:lstStyle/>
          <a:p>
            <a:fld id="{00FAAB9F-3640-43A1-9A96-659508E8A233}" type="slidenum">
              <a:rPr lang="en-US" smtClean="0">
                <a:cs typeface="Arial" charset="0"/>
              </a:rPr>
              <a:pPr/>
              <a:t>26</a:t>
            </a:fld>
            <a:endParaRPr lang="en-US" smtClean="0">
              <a:cs typeface="Arial" charset="0"/>
            </a:endParaRPr>
          </a:p>
        </p:txBody>
      </p:sp>
      <p:sp>
        <p:nvSpPr>
          <p:cNvPr id="520194" name="Rectangle 2"/>
          <p:cNvSpPr>
            <a:spLocks noGrp="1" noRot="1" noChangeAspect="1" noChangeArrowheads="1" noTextEdit="1"/>
          </p:cNvSpPr>
          <p:nvPr>
            <p:ph type="sldImg"/>
          </p:nvPr>
        </p:nvSpPr>
        <p:spPr>
          <a:ln/>
        </p:spPr>
      </p:sp>
      <p:sp>
        <p:nvSpPr>
          <p:cNvPr id="52019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1" name="Rectangle 7"/>
          <p:cNvSpPr>
            <a:spLocks noGrp="1" noChangeArrowheads="1"/>
          </p:cNvSpPr>
          <p:nvPr>
            <p:ph type="sldNum" sz="quarter" idx="5"/>
          </p:nvPr>
        </p:nvSpPr>
        <p:spPr>
          <a:noFill/>
        </p:spPr>
        <p:txBody>
          <a:bodyPr/>
          <a:lstStyle/>
          <a:p>
            <a:fld id="{2E34A6C9-82A6-440D-9EA6-F4864A1CFEA8}" type="slidenum">
              <a:rPr lang="en-US" smtClean="0">
                <a:cs typeface="Arial" charset="0"/>
              </a:rPr>
              <a:pPr/>
              <a:t>27</a:t>
            </a:fld>
            <a:endParaRPr lang="en-US" smtClean="0">
              <a:cs typeface="Arial" charset="0"/>
            </a:endParaRPr>
          </a:p>
        </p:txBody>
      </p:sp>
      <p:sp>
        <p:nvSpPr>
          <p:cNvPr id="522242" name="Rectangle 2"/>
          <p:cNvSpPr>
            <a:spLocks noGrp="1" noRot="1" noChangeAspect="1" noChangeArrowheads="1" noTextEdit="1"/>
          </p:cNvSpPr>
          <p:nvPr>
            <p:ph type="sldImg"/>
          </p:nvPr>
        </p:nvSpPr>
        <p:spPr>
          <a:ln/>
        </p:spPr>
      </p:sp>
      <p:sp>
        <p:nvSpPr>
          <p:cNvPr id="52224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89" name="Rectangle 7"/>
          <p:cNvSpPr>
            <a:spLocks noGrp="1" noChangeArrowheads="1"/>
          </p:cNvSpPr>
          <p:nvPr>
            <p:ph type="sldNum" sz="quarter" idx="5"/>
          </p:nvPr>
        </p:nvSpPr>
        <p:spPr>
          <a:noFill/>
        </p:spPr>
        <p:txBody>
          <a:bodyPr/>
          <a:lstStyle/>
          <a:p>
            <a:fld id="{F7B66F1B-6BC4-4BE4-8DF2-61779C030785}" type="slidenum">
              <a:rPr lang="en-US" smtClean="0">
                <a:cs typeface="Arial" charset="0"/>
              </a:rPr>
              <a:pPr/>
              <a:t>28</a:t>
            </a:fld>
            <a:endParaRPr lang="en-US" smtClean="0">
              <a:cs typeface="Arial" charset="0"/>
            </a:endParaRPr>
          </a:p>
        </p:txBody>
      </p:sp>
      <p:sp>
        <p:nvSpPr>
          <p:cNvPr id="524290" name="Rectangle 2"/>
          <p:cNvSpPr>
            <a:spLocks noGrp="1" noRot="1" noChangeAspect="1" noChangeArrowheads="1" noTextEdit="1"/>
          </p:cNvSpPr>
          <p:nvPr>
            <p:ph type="sldImg"/>
          </p:nvPr>
        </p:nvSpPr>
        <p:spPr>
          <a:ln/>
        </p:spPr>
      </p:sp>
      <p:sp>
        <p:nvSpPr>
          <p:cNvPr id="524291"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7" name="Rectangle 7"/>
          <p:cNvSpPr>
            <a:spLocks noGrp="1" noChangeArrowheads="1"/>
          </p:cNvSpPr>
          <p:nvPr>
            <p:ph type="sldNum" sz="quarter" idx="5"/>
          </p:nvPr>
        </p:nvSpPr>
        <p:spPr>
          <a:noFill/>
        </p:spPr>
        <p:txBody>
          <a:bodyPr/>
          <a:lstStyle/>
          <a:p>
            <a:fld id="{CE2BFA17-E2D1-48A2-A8CF-914DE3389911}" type="slidenum">
              <a:rPr lang="en-US" smtClean="0">
                <a:cs typeface="Arial" charset="0"/>
              </a:rPr>
              <a:pPr/>
              <a:t>29</a:t>
            </a:fld>
            <a:endParaRPr lang="en-US" smtClean="0">
              <a:cs typeface="Arial" charset="0"/>
            </a:endParaRPr>
          </a:p>
        </p:txBody>
      </p:sp>
      <p:sp>
        <p:nvSpPr>
          <p:cNvPr id="526338" name="Rectangle 2"/>
          <p:cNvSpPr>
            <a:spLocks noGrp="1" noRot="1" noChangeAspect="1" noChangeArrowheads="1" noTextEdit="1"/>
          </p:cNvSpPr>
          <p:nvPr>
            <p:ph type="sldImg"/>
          </p:nvPr>
        </p:nvSpPr>
        <p:spPr>
          <a:ln/>
        </p:spPr>
      </p:sp>
      <p:sp>
        <p:nvSpPr>
          <p:cNvPr id="52633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Rectangle 7"/>
          <p:cNvSpPr>
            <a:spLocks noGrp="1" noChangeArrowheads="1"/>
          </p:cNvSpPr>
          <p:nvPr>
            <p:ph type="sldNum" sz="quarter" idx="5"/>
          </p:nvPr>
        </p:nvSpPr>
        <p:spPr>
          <a:noFill/>
        </p:spPr>
        <p:txBody>
          <a:bodyPr/>
          <a:lstStyle/>
          <a:p>
            <a:fld id="{BA66A0D8-6553-402B-8F50-11CFA5F7A1E4}" type="slidenum">
              <a:rPr lang="en-US" smtClean="0">
                <a:cs typeface="Arial" charset="0"/>
              </a:rPr>
              <a:pPr/>
              <a:t>3</a:t>
            </a:fld>
            <a:endParaRPr lang="en-US" smtClean="0">
              <a:cs typeface="Arial" charset="0"/>
            </a:endParaRPr>
          </a:p>
        </p:txBody>
      </p:sp>
      <p:sp>
        <p:nvSpPr>
          <p:cNvPr id="279554" name="Rectangle 2"/>
          <p:cNvSpPr>
            <a:spLocks noGrp="1" noRot="1" noChangeAspect="1" noChangeArrowheads="1" noTextEdit="1"/>
          </p:cNvSpPr>
          <p:nvPr>
            <p:ph type="sldImg"/>
          </p:nvPr>
        </p:nvSpPr>
        <p:spPr>
          <a:ln/>
        </p:spPr>
      </p:sp>
      <p:sp>
        <p:nvSpPr>
          <p:cNvPr id="27955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5" name="Rectangle 7"/>
          <p:cNvSpPr>
            <a:spLocks noGrp="1" noChangeArrowheads="1"/>
          </p:cNvSpPr>
          <p:nvPr>
            <p:ph type="sldNum" sz="quarter" idx="5"/>
          </p:nvPr>
        </p:nvSpPr>
        <p:spPr>
          <a:noFill/>
        </p:spPr>
        <p:txBody>
          <a:bodyPr/>
          <a:lstStyle/>
          <a:p>
            <a:fld id="{E0C8AF91-DA4E-4B1F-8694-0F01DF9481E5}" type="slidenum">
              <a:rPr lang="en-US" smtClean="0">
                <a:cs typeface="Arial" charset="0"/>
              </a:rPr>
              <a:pPr/>
              <a:t>30</a:t>
            </a:fld>
            <a:endParaRPr lang="en-US" smtClean="0">
              <a:cs typeface="Arial" charset="0"/>
            </a:endParaRPr>
          </a:p>
        </p:txBody>
      </p:sp>
      <p:sp>
        <p:nvSpPr>
          <p:cNvPr id="528386" name="Rectangle 2"/>
          <p:cNvSpPr>
            <a:spLocks noGrp="1" noRot="1" noChangeAspect="1" noChangeArrowheads="1" noTextEdit="1"/>
          </p:cNvSpPr>
          <p:nvPr>
            <p:ph type="sldImg"/>
          </p:nvPr>
        </p:nvSpPr>
        <p:spPr>
          <a:ln/>
        </p:spPr>
      </p:sp>
      <p:sp>
        <p:nvSpPr>
          <p:cNvPr id="52838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3" name="Rectangle 7"/>
          <p:cNvSpPr>
            <a:spLocks noGrp="1" noChangeArrowheads="1"/>
          </p:cNvSpPr>
          <p:nvPr>
            <p:ph type="sldNum" sz="quarter" idx="5"/>
          </p:nvPr>
        </p:nvSpPr>
        <p:spPr>
          <a:noFill/>
        </p:spPr>
        <p:txBody>
          <a:bodyPr/>
          <a:lstStyle/>
          <a:p>
            <a:fld id="{9C0E83D4-D541-4364-B7EC-EDC2B74B7B31}" type="slidenum">
              <a:rPr lang="en-US" smtClean="0">
                <a:cs typeface="Arial" charset="0"/>
              </a:rPr>
              <a:pPr/>
              <a:t>31</a:t>
            </a:fld>
            <a:endParaRPr lang="en-US" smtClean="0">
              <a:cs typeface="Arial" charset="0"/>
            </a:endParaRPr>
          </a:p>
        </p:txBody>
      </p:sp>
      <p:sp>
        <p:nvSpPr>
          <p:cNvPr id="530434" name="Rectangle 2"/>
          <p:cNvSpPr>
            <a:spLocks noGrp="1" noRot="1" noChangeAspect="1" noChangeArrowheads="1" noTextEdit="1"/>
          </p:cNvSpPr>
          <p:nvPr>
            <p:ph type="sldImg"/>
          </p:nvPr>
        </p:nvSpPr>
        <p:spPr>
          <a:ln/>
        </p:spPr>
      </p:sp>
      <p:sp>
        <p:nvSpPr>
          <p:cNvPr id="53043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1" name="Rectangle 7"/>
          <p:cNvSpPr>
            <a:spLocks noGrp="1" noChangeArrowheads="1"/>
          </p:cNvSpPr>
          <p:nvPr>
            <p:ph type="sldNum" sz="quarter" idx="5"/>
          </p:nvPr>
        </p:nvSpPr>
        <p:spPr>
          <a:noFill/>
        </p:spPr>
        <p:txBody>
          <a:bodyPr/>
          <a:lstStyle/>
          <a:p>
            <a:fld id="{C4E0EA10-2F6B-453F-9434-1B24B5EADE79}" type="slidenum">
              <a:rPr lang="en-US" smtClean="0">
                <a:cs typeface="Arial" charset="0"/>
              </a:rPr>
              <a:pPr/>
              <a:t>32</a:t>
            </a:fld>
            <a:endParaRPr lang="en-US" smtClean="0">
              <a:cs typeface="Arial" charset="0"/>
            </a:endParaRPr>
          </a:p>
        </p:txBody>
      </p:sp>
      <p:sp>
        <p:nvSpPr>
          <p:cNvPr id="532482" name="Rectangle 2"/>
          <p:cNvSpPr>
            <a:spLocks noGrp="1" noRot="1" noChangeAspect="1" noChangeArrowheads="1" noTextEdit="1"/>
          </p:cNvSpPr>
          <p:nvPr>
            <p:ph type="sldImg"/>
          </p:nvPr>
        </p:nvSpPr>
        <p:spPr>
          <a:ln/>
        </p:spPr>
      </p:sp>
      <p:sp>
        <p:nvSpPr>
          <p:cNvPr id="53248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7" name="Rectangle 7"/>
          <p:cNvSpPr>
            <a:spLocks noGrp="1" noChangeArrowheads="1"/>
          </p:cNvSpPr>
          <p:nvPr>
            <p:ph type="sldNum" sz="quarter" idx="5"/>
          </p:nvPr>
        </p:nvSpPr>
        <p:spPr>
          <a:noFill/>
        </p:spPr>
        <p:txBody>
          <a:bodyPr/>
          <a:lstStyle/>
          <a:p>
            <a:fld id="{EE452948-9455-40DD-9838-BB0B7298AA95}" type="slidenum">
              <a:rPr lang="en-US" smtClean="0">
                <a:cs typeface="Arial" charset="0"/>
              </a:rPr>
              <a:pPr/>
              <a:t>33</a:t>
            </a:fld>
            <a:endParaRPr lang="en-US" smtClean="0">
              <a:cs typeface="Arial" charset="0"/>
            </a:endParaRPr>
          </a:p>
        </p:txBody>
      </p:sp>
      <p:sp>
        <p:nvSpPr>
          <p:cNvPr id="536578" name="Rectangle 2"/>
          <p:cNvSpPr>
            <a:spLocks noGrp="1" noRot="1" noChangeAspect="1" noChangeArrowheads="1" noTextEdit="1"/>
          </p:cNvSpPr>
          <p:nvPr>
            <p:ph type="sldImg"/>
          </p:nvPr>
        </p:nvSpPr>
        <p:spPr>
          <a:ln/>
        </p:spPr>
      </p:sp>
      <p:sp>
        <p:nvSpPr>
          <p:cNvPr id="53657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5" name="Rectangle 7"/>
          <p:cNvSpPr>
            <a:spLocks noGrp="1" noChangeArrowheads="1"/>
          </p:cNvSpPr>
          <p:nvPr>
            <p:ph type="sldNum" sz="quarter" idx="5"/>
          </p:nvPr>
        </p:nvSpPr>
        <p:spPr>
          <a:noFill/>
        </p:spPr>
        <p:txBody>
          <a:bodyPr/>
          <a:lstStyle/>
          <a:p>
            <a:fld id="{B1324777-9FE9-4B4C-BE05-B894C04489F7}" type="slidenum">
              <a:rPr lang="en-US" smtClean="0">
                <a:cs typeface="Arial" charset="0"/>
              </a:rPr>
              <a:pPr/>
              <a:t>34</a:t>
            </a:fld>
            <a:endParaRPr lang="en-US" smtClean="0">
              <a:cs typeface="Arial" charset="0"/>
            </a:endParaRPr>
          </a:p>
        </p:txBody>
      </p:sp>
      <p:sp>
        <p:nvSpPr>
          <p:cNvPr id="538626" name="Rectangle 2"/>
          <p:cNvSpPr>
            <a:spLocks noGrp="1" noRot="1" noChangeAspect="1" noChangeArrowheads="1" noTextEdit="1"/>
          </p:cNvSpPr>
          <p:nvPr>
            <p:ph type="sldImg"/>
          </p:nvPr>
        </p:nvSpPr>
        <p:spPr>
          <a:ln/>
        </p:spPr>
      </p:sp>
      <p:sp>
        <p:nvSpPr>
          <p:cNvPr id="53862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1" name="Rectangle 7"/>
          <p:cNvSpPr>
            <a:spLocks noGrp="1" noChangeArrowheads="1"/>
          </p:cNvSpPr>
          <p:nvPr>
            <p:ph type="sldNum" sz="quarter" idx="5"/>
          </p:nvPr>
        </p:nvSpPr>
        <p:spPr>
          <a:noFill/>
        </p:spPr>
        <p:txBody>
          <a:bodyPr/>
          <a:lstStyle/>
          <a:p>
            <a:fld id="{380A3510-1660-475E-8187-2C69DEF318A2}" type="slidenum">
              <a:rPr lang="en-US" smtClean="0">
                <a:cs typeface="Arial" charset="0"/>
              </a:rPr>
              <a:pPr/>
              <a:t>35</a:t>
            </a:fld>
            <a:endParaRPr lang="en-US" smtClean="0">
              <a:cs typeface="Arial" charset="0"/>
            </a:endParaRPr>
          </a:p>
        </p:txBody>
      </p:sp>
      <p:sp>
        <p:nvSpPr>
          <p:cNvPr id="547842" name="Rectangle 2"/>
          <p:cNvSpPr>
            <a:spLocks noGrp="1" noRot="1" noChangeAspect="1" noChangeArrowheads="1" noTextEdit="1"/>
          </p:cNvSpPr>
          <p:nvPr>
            <p:ph type="sldImg"/>
          </p:nvPr>
        </p:nvSpPr>
        <p:spPr>
          <a:ln/>
        </p:spPr>
      </p:sp>
      <p:sp>
        <p:nvSpPr>
          <p:cNvPr id="54784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7" name="Rectangle 7"/>
          <p:cNvSpPr>
            <a:spLocks noGrp="1" noChangeArrowheads="1"/>
          </p:cNvSpPr>
          <p:nvPr>
            <p:ph type="sldNum" sz="quarter" idx="5"/>
          </p:nvPr>
        </p:nvSpPr>
        <p:spPr>
          <a:noFill/>
        </p:spPr>
        <p:txBody>
          <a:bodyPr/>
          <a:lstStyle/>
          <a:p>
            <a:fld id="{A0FC5D2C-101D-435D-9128-360000C6046C}" type="slidenum">
              <a:rPr lang="en-US" smtClean="0">
                <a:cs typeface="Arial" charset="0"/>
              </a:rPr>
              <a:pPr/>
              <a:t>36</a:t>
            </a:fld>
            <a:endParaRPr lang="en-US" smtClean="0">
              <a:cs typeface="Arial" charset="0"/>
            </a:endParaRPr>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5" name="Rectangle 7"/>
          <p:cNvSpPr>
            <a:spLocks noGrp="1" noChangeArrowheads="1"/>
          </p:cNvSpPr>
          <p:nvPr>
            <p:ph type="sldNum" sz="quarter" idx="5"/>
          </p:nvPr>
        </p:nvSpPr>
        <p:spPr>
          <a:noFill/>
        </p:spPr>
        <p:txBody>
          <a:bodyPr/>
          <a:lstStyle/>
          <a:p>
            <a:fld id="{567263D5-78C2-4F33-9124-0001C727FC43}" type="slidenum">
              <a:rPr lang="en-US" smtClean="0">
                <a:cs typeface="Arial" charset="0"/>
              </a:rPr>
              <a:pPr/>
              <a:t>37</a:t>
            </a:fld>
            <a:endParaRPr lang="en-US" smtClean="0">
              <a:cs typeface="Arial" charset="0"/>
            </a:endParaRPr>
          </a:p>
        </p:txBody>
      </p:sp>
      <p:sp>
        <p:nvSpPr>
          <p:cNvPr id="559106" name="Rectangle 2"/>
          <p:cNvSpPr>
            <a:spLocks noGrp="1" noRot="1" noChangeAspect="1" noChangeArrowheads="1" noTextEdit="1"/>
          </p:cNvSpPr>
          <p:nvPr>
            <p:ph type="sldImg"/>
          </p:nvPr>
        </p:nvSpPr>
        <p:spPr>
          <a:ln/>
        </p:spPr>
      </p:sp>
      <p:sp>
        <p:nvSpPr>
          <p:cNvPr id="55910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3" name="Rectangle 7"/>
          <p:cNvSpPr>
            <a:spLocks noGrp="1" noChangeArrowheads="1"/>
          </p:cNvSpPr>
          <p:nvPr>
            <p:ph type="sldNum" sz="quarter" idx="5"/>
          </p:nvPr>
        </p:nvSpPr>
        <p:spPr>
          <a:noFill/>
        </p:spPr>
        <p:txBody>
          <a:bodyPr/>
          <a:lstStyle/>
          <a:p>
            <a:fld id="{EBF05A2F-9134-4375-9F75-9DEC2997EA34}" type="slidenum">
              <a:rPr lang="en-US" smtClean="0">
                <a:cs typeface="Arial" charset="0"/>
              </a:rPr>
              <a:pPr/>
              <a:t>38</a:t>
            </a:fld>
            <a:endParaRPr lang="en-US" smtClean="0">
              <a:cs typeface="Arial" charset="0"/>
            </a:endParaRPr>
          </a:p>
        </p:txBody>
      </p:sp>
      <p:sp>
        <p:nvSpPr>
          <p:cNvPr id="561154" name="Rectangle 2"/>
          <p:cNvSpPr>
            <a:spLocks noGrp="1" noRot="1" noChangeAspect="1" noChangeArrowheads="1" noTextEdit="1"/>
          </p:cNvSpPr>
          <p:nvPr>
            <p:ph type="sldImg"/>
          </p:nvPr>
        </p:nvSpPr>
        <p:spPr>
          <a:ln/>
        </p:spPr>
      </p:sp>
      <p:sp>
        <p:nvSpPr>
          <p:cNvPr id="56115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1" name="Rectangle 7"/>
          <p:cNvSpPr>
            <a:spLocks noGrp="1" noChangeArrowheads="1"/>
          </p:cNvSpPr>
          <p:nvPr>
            <p:ph type="sldNum" sz="quarter" idx="5"/>
          </p:nvPr>
        </p:nvSpPr>
        <p:spPr>
          <a:noFill/>
        </p:spPr>
        <p:txBody>
          <a:bodyPr/>
          <a:lstStyle/>
          <a:p>
            <a:fld id="{3AC7F3D3-5BEB-4C2D-8C02-5E5DDC51F48D}" type="slidenum">
              <a:rPr lang="en-US" smtClean="0">
                <a:cs typeface="Arial" charset="0"/>
              </a:rPr>
              <a:pPr/>
              <a:t>39</a:t>
            </a:fld>
            <a:endParaRPr lang="en-US" smtClean="0">
              <a:cs typeface="Arial" charset="0"/>
            </a:endParaRPr>
          </a:p>
        </p:txBody>
      </p:sp>
      <p:sp>
        <p:nvSpPr>
          <p:cNvPr id="563202" name="Rectangle 2"/>
          <p:cNvSpPr>
            <a:spLocks noGrp="1" noRot="1" noChangeAspect="1" noChangeArrowheads="1" noTextEdit="1"/>
          </p:cNvSpPr>
          <p:nvPr>
            <p:ph type="sldImg"/>
          </p:nvPr>
        </p:nvSpPr>
        <p:spPr>
          <a:ln/>
        </p:spPr>
      </p:sp>
      <p:sp>
        <p:nvSpPr>
          <p:cNvPr id="56320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1" name="Rectangle 7"/>
          <p:cNvSpPr>
            <a:spLocks noGrp="1" noChangeArrowheads="1"/>
          </p:cNvSpPr>
          <p:nvPr>
            <p:ph type="sldNum" sz="quarter" idx="5"/>
          </p:nvPr>
        </p:nvSpPr>
        <p:spPr>
          <a:noFill/>
        </p:spPr>
        <p:txBody>
          <a:bodyPr/>
          <a:lstStyle/>
          <a:p>
            <a:fld id="{4D87B387-614C-409B-BB3B-5496192A3FB6}" type="slidenum">
              <a:rPr lang="en-US" smtClean="0">
                <a:cs typeface="Arial" charset="0"/>
              </a:rPr>
              <a:pPr/>
              <a:t>4</a:t>
            </a:fld>
            <a:endParaRPr lang="en-US" smtClean="0">
              <a:cs typeface="Arial" charset="0"/>
            </a:endParaRPr>
          </a:p>
        </p:txBody>
      </p:sp>
      <p:sp>
        <p:nvSpPr>
          <p:cNvPr id="281602" name="Rectangle 2"/>
          <p:cNvSpPr>
            <a:spLocks noGrp="1" noRot="1" noChangeAspect="1" noChangeArrowheads="1" noTextEdit="1"/>
          </p:cNvSpPr>
          <p:nvPr>
            <p:ph type="sldImg"/>
          </p:nvPr>
        </p:nvSpPr>
        <p:spPr>
          <a:ln/>
        </p:spPr>
      </p:sp>
      <p:sp>
        <p:nvSpPr>
          <p:cNvPr id="28160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49" name="Rectangle 7"/>
          <p:cNvSpPr>
            <a:spLocks noGrp="1" noChangeArrowheads="1"/>
          </p:cNvSpPr>
          <p:nvPr>
            <p:ph type="sldNum" sz="quarter" idx="5"/>
          </p:nvPr>
        </p:nvSpPr>
        <p:spPr>
          <a:noFill/>
        </p:spPr>
        <p:txBody>
          <a:bodyPr/>
          <a:lstStyle/>
          <a:p>
            <a:fld id="{6BDFB901-85BC-4105-B6EC-33CB75709BCD}" type="slidenum">
              <a:rPr lang="en-US" smtClean="0">
                <a:cs typeface="Arial" charset="0"/>
              </a:rPr>
              <a:pPr/>
              <a:t>40</a:t>
            </a:fld>
            <a:endParaRPr lang="en-US" smtClean="0">
              <a:cs typeface="Arial" charset="0"/>
            </a:endParaRPr>
          </a:p>
        </p:txBody>
      </p:sp>
      <p:sp>
        <p:nvSpPr>
          <p:cNvPr id="565250" name="Rectangle 2"/>
          <p:cNvSpPr>
            <a:spLocks noGrp="1" noRot="1" noChangeAspect="1" noChangeArrowheads="1" noTextEdit="1"/>
          </p:cNvSpPr>
          <p:nvPr>
            <p:ph type="sldImg"/>
          </p:nvPr>
        </p:nvSpPr>
        <p:spPr>
          <a:ln/>
        </p:spPr>
      </p:sp>
      <p:sp>
        <p:nvSpPr>
          <p:cNvPr id="565251"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7" name="Rectangle 7"/>
          <p:cNvSpPr>
            <a:spLocks noGrp="1" noChangeArrowheads="1"/>
          </p:cNvSpPr>
          <p:nvPr>
            <p:ph type="sldNum" sz="quarter" idx="5"/>
          </p:nvPr>
        </p:nvSpPr>
        <p:spPr>
          <a:noFill/>
        </p:spPr>
        <p:txBody>
          <a:bodyPr/>
          <a:lstStyle/>
          <a:p>
            <a:fld id="{A6DC3FFE-38CC-4084-B1C6-E639D9B85C5A}" type="slidenum">
              <a:rPr lang="en-US" smtClean="0">
                <a:cs typeface="Arial" charset="0"/>
              </a:rPr>
              <a:pPr/>
              <a:t>41</a:t>
            </a:fld>
            <a:endParaRPr lang="en-US" smtClean="0">
              <a:cs typeface="Arial" charset="0"/>
            </a:endParaRPr>
          </a:p>
        </p:txBody>
      </p:sp>
      <p:sp>
        <p:nvSpPr>
          <p:cNvPr id="567298" name="Rectangle 2"/>
          <p:cNvSpPr>
            <a:spLocks noGrp="1" noRot="1" noChangeAspect="1" noChangeArrowheads="1" noTextEdit="1"/>
          </p:cNvSpPr>
          <p:nvPr>
            <p:ph type="sldImg"/>
          </p:nvPr>
        </p:nvSpPr>
        <p:spPr>
          <a:ln/>
        </p:spPr>
      </p:sp>
      <p:sp>
        <p:nvSpPr>
          <p:cNvPr id="56729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5" name="Rectangle 7"/>
          <p:cNvSpPr>
            <a:spLocks noGrp="1" noChangeArrowheads="1"/>
          </p:cNvSpPr>
          <p:nvPr>
            <p:ph type="sldNum" sz="quarter" idx="5"/>
          </p:nvPr>
        </p:nvSpPr>
        <p:spPr>
          <a:noFill/>
        </p:spPr>
        <p:txBody>
          <a:bodyPr/>
          <a:lstStyle/>
          <a:p>
            <a:fld id="{14234D4F-4B43-45AE-8D51-BD68843D6F1D}" type="slidenum">
              <a:rPr lang="en-US" smtClean="0">
                <a:cs typeface="Arial" charset="0"/>
              </a:rPr>
              <a:pPr/>
              <a:t>42</a:t>
            </a:fld>
            <a:endParaRPr lang="en-US" smtClean="0">
              <a:cs typeface="Arial" charset="0"/>
            </a:endParaRPr>
          </a:p>
        </p:txBody>
      </p:sp>
      <p:sp>
        <p:nvSpPr>
          <p:cNvPr id="569346" name="Rectangle 2"/>
          <p:cNvSpPr>
            <a:spLocks noGrp="1" noRot="1" noChangeAspect="1" noChangeArrowheads="1" noTextEdit="1"/>
          </p:cNvSpPr>
          <p:nvPr>
            <p:ph type="sldImg"/>
          </p:nvPr>
        </p:nvSpPr>
        <p:spPr>
          <a:ln/>
        </p:spPr>
      </p:sp>
      <p:sp>
        <p:nvSpPr>
          <p:cNvPr id="56934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5" name="Rectangle 7"/>
          <p:cNvSpPr>
            <a:spLocks noGrp="1" noChangeArrowheads="1"/>
          </p:cNvSpPr>
          <p:nvPr>
            <p:ph type="sldNum" sz="quarter" idx="5"/>
          </p:nvPr>
        </p:nvSpPr>
        <p:spPr>
          <a:noFill/>
        </p:spPr>
        <p:txBody>
          <a:bodyPr/>
          <a:lstStyle/>
          <a:p>
            <a:fld id="{760B5FC5-56E4-4B61-991F-FE6E454754BE}" type="slidenum">
              <a:rPr lang="en-US" smtClean="0">
                <a:cs typeface="Arial" charset="0"/>
              </a:rPr>
              <a:pPr/>
              <a:t>43</a:t>
            </a:fld>
            <a:endParaRPr lang="en-US" smtClean="0">
              <a:cs typeface="Arial" charset="0"/>
            </a:endParaRPr>
          </a:p>
        </p:txBody>
      </p:sp>
      <p:sp>
        <p:nvSpPr>
          <p:cNvPr id="574466" name="Rectangle 2"/>
          <p:cNvSpPr>
            <a:spLocks noGrp="1" noRot="1" noChangeAspect="1" noChangeArrowheads="1" noTextEdit="1"/>
          </p:cNvSpPr>
          <p:nvPr>
            <p:ph type="sldImg"/>
          </p:nvPr>
        </p:nvSpPr>
        <p:spPr>
          <a:ln/>
        </p:spPr>
      </p:sp>
      <p:sp>
        <p:nvSpPr>
          <p:cNvPr id="57446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3" name="Rectangle 7"/>
          <p:cNvSpPr>
            <a:spLocks noGrp="1" noChangeArrowheads="1"/>
          </p:cNvSpPr>
          <p:nvPr>
            <p:ph type="sldNum" sz="quarter" idx="5"/>
          </p:nvPr>
        </p:nvSpPr>
        <p:spPr>
          <a:noFill/>
        </p:spPr>
        <p:txBody>
          <a:bodyPr/>
          <a:lstStyle/>
          <a:p>
            <a:fld id="{FCD53E07-E67A-438A-9CEE-58C6214DFBE8}" type="slidenum">
              <a:rPr lang="en-US" smtClean="0">
                <a:cs typeface="Arial" charset="0"/>
              </a:rPr>
              <a:pPr/>
              <a:t>44</a:t>
            </a:fld>
            <a:endParaRPr lang="en-US" smtClean="0">
              <a:cs typeface="Arial" charset="0"/>
            </a:endParaRPr>
          </a:p>
        </p:txBody>
      </p:sp>
      <p:sp>
        <p:nvSpPr>
          <p:cNvPr id="576514" name="Rectangle 2"/>
          <p:cNvSpPr>
            <a:spLocks noGrp="1" noRot="1" noChangeAspect="1" noChangeArrowheads="1" noTextEdit="1"/>
          </p:cNvSpPr>
          <p:nvPr>
            <p:ph type="sldImg"/>
          </p:nvPr>
        </p:nvSpPr>
        <p:spPr>
          <a:ln/>
        </p:spPr>
      </p:sp>
      <p:sp>
        <p:nvSpPr>
          <p:cNvPr id="57651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1" name="Rectangle 7"/>
          <p:cNvSpPr>
            <a:spLocks noGrp="1" noChangeArrowheads="1"/>
          </p:cNvSpPr>
          <p:nvPr>
            <p:ph type="sldNum" sz="quarter" idx="5"/>
          </p:nvPr>
        </p:nvSpPr>
        <p:spPr>
          <a:noFill/>
        </p:spPr>
        <p:txBody>
          <a:bodyPr/>
          <a:lstStyle/>
          <a:p>
            <a:fld id="{D368E0F5-445F-41E4-8C43-C4B7770A2E10}" type="slidenum">
              <a:rPr lang="en-US" smtClean="0">
                <a:cs typeface="Arial" charset="0"/>
              </a:rPr>
              <a:pPr/>
              <a:t>45</a:t>
            </a:fld>
            <a:endParaRPr lang="en-US" smtClean="0">
              <a:cs typeface="Arial" charset="0"/>
            </a:endParaRPr>
          </a:p>
        </p:txBody>
      </p:sp>
      <p:sp>
        <p:nvSpPr>
          <p:cNvPr id="578562" name="Rectangle 2"/>
          <p:cNvSpPr>
            <a:spLocks noGrp="1" noRot="1" noChangeAspect="1" noChangeArrowheads="1" noTextEdit="1"/>
          </p:cNvSpPr>
          <p:nvPr>
            <p:ph type="sldImg"/>
          </p:nvPr>
        </p:nvSpPr>
        <p:spPr>
          <a:ln/>
        </p:spPr>
      </p:sp>
      <p:sp>
        <p:nvSpPr>
          <p:cNvPr id="57856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5" name="Rectangle 7"/>
          <p:cNvSpPr>
            <a:spLocks noGrp="1" noChangeArrowheads="1"/>
          </p:cNvSpPr>
          <p:nvPr>
            <p:ph type="sldNum" sz="quarter" idx="5"/>
          </p:nvPr>
        </p:nvSpPr>
        <p:spPr>
          <a:noFill/>
        </p:spPr>
        <p:txBody>
          <a:bodyPr/>
          <a:lstStyle/>
          <a:p>
            <a:fld id="{5FE5FC8A-56AA-42D9-9434-901F5D0024C0}" type="slidenum">
              <a:rPr lang="en-US" smtClean="0">
                <a:cs typeface="Arial" charset="0"/>
              </a:rPr>
              <a:pPr/>
              <a:t>46</a:t>
            </a:fld>
            <a:endParaRPr lang="en-US" smtClean="0">
              <a:cs typeface="Arial" charset="0"/>
            </a:endParaRPr>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281" name="Rectangle 7"/>
          <p:cNvSpPr>
            <a:spLocks noGrp="1" noChangeArrowheads="1"/>
          </p:cNvSpPr>
          <p:nvPr>
            <p:ph type="sldNum" sz="quarter" idx="5"/>
          </p:nvPr>
        </p:nvSpPr>
        <p:spPr>
          <a:noFill/>
        </p:spPr>
        <p:txBody>
          <a:bodyPr/>
          <a:lstStyle/>
          <a:p>
            <a:fld id="{0FBEAEA0-4551-47FB-8B8F-82B577E6BA02}" type="slidenum">
              <a:rPr lang="en-US" smtClean="0">
                <a:cs typeface="Arial" charset="0"/>
              </a:rPr>
              <a:pPr/>
              <a:t>47</a:t>
            </a:fld>
            <a:endParaRPr lang="en-US" smtClean="0">
              <a:cs typeface="Arial" charset="0"/>
            </a:endParaRPr>
          </a:p>
        </p:txBody>
      </p:sp>
      <p:sp>
        <p:nvSpPr>
          <p:cNvPr id="609282" name="Rectangle 2"/>
          <p:cNvSpPr>
            <a:spLocks noGrp="1" noRot="1" noChangeAspect="1" noChangeArrowheads="1" noTextEdit="1"/>
          </p:cNvSpPr>
          <p:nvPr>
            <p:ph type="sldImg"/>
          </p:nvPr>
        </p:nvSpPr>
        <p:spPr>
          <a:ln/>
        </p:spPr>
      </p:sp>
      <p:sp>
        <p:nvSpPr>
          <p:cNvPr id="609283"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329" name="Rectangle 7"/>
          <p:cNvSpPr>
            <a:spLocks noGrp="1" noChangeArrowheads="1"/>
          </p:cNvSpPr>
          <p:nvPr>
            <p:ph type="sldNum" sz="quarter" idx="5"/>
          </p:nvPr>
        </p:nvSpPr>
        <p:spPr>
          <a:noFill/>
        </p:spPr>
        <p:txBody>
          <a:bodyPr/>
          <a:lstStyle/>
          <a:p>
            <a:fld id="{907A0096-E59D-402C-ADE7-683C72B585B4}" type="slidenum">
              <a:rPr lang="en-US" smtClean="0">
                <a:cs typeface="Arial" charset="0"/>
              </a:rPr>
              <a:pPr/>
              <a:t>48</a:t>
            </a:fld>
            <a:endParaRPr lang="en-US" smtClean="0">
              <a:cs typeface="Arial" charset="0"/>
            </a:endParaRPr>
          </a:p>
        </p:txBody>
      </p:sp>
      <p:sp>
        <p:nvSpPr>
          <p:cNvPr id="611330" name="Rectangle 2"/>
          <p:cNvSpPr>
            <a:spLocks noGrp="1" noRot="1" noChangeAspect="1" noChangeArrowheads="1" noTextEdit="1"/>
          </p:cNvSpPr>
          <p:nvPr>
            <p:ph type="sldImg"/>
          </p:nvPr>
        </p:nvSpPr>
        <p:spPr>
          <a:ln/>
        </p:spPr>
      </p:sp>
      <p:sp>
        <p:nvSpPr>
          <p:cNvPr id="611331"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7" name="Rectangle 7"/>
          <p:cNvSpPr>
            <a:spLocks noGrp="1" noChangeArrowheads="1"/>
          </p:cNvSpPr>
          <p:nvPr>
            <p:ph type="sldNum" sz="quarter" idx="5"/>
          </p:nvPr>
        </p:nvSpPr>
        <p:spPr>
          <a:noFill/>
        </p:spPr>
        <p:txBody>
          <a:bodyPr/>
          <a:lstStyle/>
          <a:p>
            <a:fld id="{E85D29FF-9B12-4110-AA3B-6B8457635E5B}" type="slidenum">
              <a:rPr lang="en-US" smtClean="0">
                <a:cs typeface="Arial" charset="0"/>
              </a:rPr>
              <a:pPr/>
              <a:t>49</a:t>
            </a:fld>
            <a:endParaRPr lang="en-US" smtClean="0">
              <a:cs typeface="Arial" charset="0"/>
            </a:endParaRPr>
          </a:p>
        </p:txBody>
      </p:sp>
      <p:sp>
        <p:nvSpPr>
          <p:cNvPr id="613378" name="Rectangle 2"/>
          <p:cNvSpPr>
            <a:spLocks noGrp="1" noRot="1" noChangeAspect="1" noChangeArrowheads="1" noTextEdit="1"/>
          </p:cNvSpPr>
          <p:nvPr>
            <p:ph type="sldImg"/>
          </p:nvPr>
        </p:nvSpPr>
        <p:spPr>
          <a:ln/>
        </p:spPr>
      </p:sp>
      <p:sp>
        <p:nvSpPr>
          <p:cNvPr id="61337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7"/>
          <p:cNvSpPr>
            <a:spLocks noGrp="1" noChangeArrowheads="1"/>
          </p:cNvSpPr>
          <p:nvPr>
            <p:ph type="sldNum" sz="quarter" idx="5"/>
          </p:nvPr>
        </p:nvSpPr>
        <p:spPr>
          <a:noFill/>
        </p:spPr>
        <p:txBody>
          <a:bodyPr/>
          <a:lstStyle/>
          <a:p>
            <a:fld id="{82F58FA8-0D99-4029-A51B-71FC6844A448}" type="slidenum">
              <a:rPr lang="en-US" smtClean="0">
                <a:cs typeface="Arial" charset="0"/>
              </a:rPr>
              <a:pPr/>
              <a:t>5</a:t>
            </a:fld>
            <a:endParaRPr lang="en-US" smtClean="0">
              <a:cs typeface="Arial" charset="0"/>
            </a:endParaRPr>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Rectangle 7"/>
          <p:cNvSpPr>
            <a:spLocks noGrp="1" noChangeArrowheads="1"/>
          </p:cNvSpPr>
          <p:nvPr>
            <p:ph type="sldNum" sz="quarter" idx="5"/>
          </p:nvPr>
        </p:nvSpPr>
        <p:spPr>
          <a:noFill/>
        </p:spPr>
        <p:txBody>
          <a:bodyPr/>
          <a:lstStyle/>
          <a:p>
            <a:fld id="{5CA1F1C1-6310-44DF-81B2-54F528B24A33}" type="slidenum">
              <a:rPr lang="en-US" smtClean="0">
                <a:cs typeface="Arial" charset="0"/>
              </a:rPr>
              <a:pPr/>
              <a:t>6</a:t>
            </a:fld>
            <a:endParaRPr lang="en-US" smtClean="0">
              <a:cs typeface="Arial" charset="0"/>
            </a:endParaRPr>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Rectangle 7"/>
          <p:cNvSpPr>
            <a:spLocks noGrp="1" noChangeArrowheads="1"/>
          </p:cNvSpPr>
          <p:nvPr>
            <p:ph type="sldNum" sz="quarter" idx="5"/>
          </p:nvPr>
        </p:nvSpPr>
        <p:spPr>
          <a:noFill/>
        </p:spPr>
        <p:txBody>
          <a:bodyPr/>
          <a:lstStyle/>
          <a:p>
            <a:fld id="{84C23D3D-5A01-4679-A9B1-AEAF55E9560F}" type="slidenum">
              <a:rPr lang="en-US" smtClean="0">
                <a:cs typeface="Arial" charset="0"/>
              </a:rPr>
              <a:pPr/>
              <a:t>7</a:t>
            </a:fld>
            <a:endParaRPr lang="en-US" smtClean="0">
              <a:cs typeface="Arial" charset="0"/>
            </a:endParaRPr>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5" name="Rectangle 7"/>
          <p:cNvSpPr>
            <a:spLocks noGrp="1" noChangeArrowheads="1"/>
          </p:cNvSpPr>
          <p:nvPr>
            <p:ph type="sldNum" sz="quarter" idx="5"/>
          </p:nvPr>
        </p:nvSpPr>
        <p:spPr>
          <a:noFill/>
        </p:spPr>
        <p:txBody>
          <a:bodyPr/>
          <a:lstStyle/>
          <a:p>
            <a:fld id="{7F3641ED-BEDC-4D89-BFA9-7D74DA846383}" type="slidenum">
              <a:rPr lang="en-US" smtClean="0">
                <a:cs typeface="Arial" charset="0"/>
              </a:rPr>
              <a:pPr/>
              <a:t>8</a:t>
            </a:fld>
            <a:endParaRPr lang="en-US" smtClean="0">
              <a:cs typeface="Arial" charset="0"/>
            </a:endParaRPr>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3" name="Rectangle 7"/>
          <p:cNvSpPr>
            <a:spLocks noGrp="1" noChangeArrowheads="1"/>
          </p:cNvSpPr>
          <p:nvPr>
            <p:ph type="sldNum" sz="quarter" idx="5"/>
          </p:nvPr>
        </p:nvSpPr>
        <p:spPr>
          <a:noFill/>
        </p:spPr>
        <p:txBody>
          <a:bodyPr/>
          <a:lstStyle/>
          <a:p>
            <a:fld id="{3FA0873E-BAB1-4A52-A005-3FBE6F99F483}" type="slidenum">
              <a:rPr lang="en-US" smtClean="0">
                <a:cs typeface="Arial" charset="0"/>
              </a:rPr>
              <a:pPr/>
              <a:t>9</a:t>
            </a:fld>
            <a:endParaRPr lang="en-US" smtClean="0">
              <a:cs typeface="Arial" charset="0"/>
            </a:endParaRPr>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a:noFill/>
          <a:ln/>
        </p:spPr>
        <p:txBody>
          <a:bodyPr/>
          <a:lstStyle/>
          <a:p>
            <a:pPr eaLnBrk="1" hangingPunct="1"/>
            <a:endParaRPr lang="en-Z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5" name="Rectangle 4"/>
          <p:cNvSpPr>
            <a:spLocks noGrp="1" noChangeArrowheads="1"/>
          </p:cNvSpPr>
          <p:nvPr>
            <p:ph type="sldNum" sz="quarter" idx="11"/>
          </p:nvPr>
        </p:nvSpPr>
        <p:spPr>
          <a:ln/>
        </p:spPr>
        <p:txBody>
          <a:bodyPr/>
          <a:lstStyle>
            <a:lvl1pPr>
              <a:defRPr/>
            </a:lvl1pPr>
          </a:lstStyle>
          <a:p>
            <a:pPr>
              <a:defRPr/>
            </a:pPr>
            <a:fld id="{FB35DF36-DCCF-48A4-9187-461255751D3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5" name="Rectangle 4"/>
          <p:cNvSpPr>
            <a:spLocks noGrp="1" noChangeArrowheads="1"/>
          </p:cNvSpPr>
          <p:nvPr>
            <p:ph type="sldNum" sz="quarter" idx="11"/>
          </p:nvPr>
        </p:nvSpPr>
        <p:spPr>
          <a:ln/>
        </p:spPr>
        <p:txBody>
          <a:bodyPr/>
          <a:lstStyle>
            <a:lvl1pPr>
              <a:defRPr/>
            </a:lvl1pPr>
          </a:lstStyle>
          <a:p>
            <a:pPr>
              <a:defRPr/>
            </a:pPr>
            <a:fld id="{BB587C98-81E0-4DA5-AC90-6386FB71FCE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1163" y="574675"/>
            <a:ext cx="2192337" cy="29432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79388" y="574675"/>
            <a:ext cx="6429375" cy="2943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5" name="Rectangle 4"/>
          <p:cNvSpPr>
            <a:spLocks noGrp="1" noChangeArrowheads="1"/>
          </p:cNvSpPr>
          <p:nvPr>
            <p:ph type="sldNum" sz="quarter" idx="11"/>
          </p:nvPr>
        </p:nvSpPr>
        <p:spPr>
          <a:ln/>
        </p:spPr>
        <p:txBody>
          <a:bodyPr/>
          <a:lstStyle>
            <a:lvl1pPr>
              <a:defRPr/>
            </a:lvl1pPr>
          </a:lstStyle>
          <a:p>
            <a:pPr>
              <a:defRPr/>
            </a:pPr>
            <a:fld id="{4C8C3E67-A1F9-4ABE-AFA7-0190A0D9A01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574675"/>
            <a:ext cx="8231187" cy="655638"/>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179388" y="1343025"/>
            <a:ext cx="4310062"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1850" y="1343025"/>
            <a:ext cx="4311650"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6" name="Rectangle 4"/>
          <p:cNvSpPr>
            <a:spLocks noGrp="1" noChangeArrowheads="1"/>
          </p:cNvSpPr>
          <p:nvPr>
            <p:ph type="sldNum" sz="quarter" idx="11"/>
          </p:nvPr>
        </p:nvSpPr>
        <p:spPr>
          <a:ln/>
        </p:spPr>
        <p:txBody>
          <a:bodyPr/>
          <a:lstStyle>
            <a:lvl1pPr>
              <a:defRPr/>
            </a:lvl1pPr>
          </a:lstStyle>
          <a:p>
            <a:pPr>
              <a:defRPr/>
            </a:pPr>
            <a:fld id="{CC409A8C-70D9-4B30-BCDA-B4373898272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5" name="Rectangle 4"/>
          <p:cNvSpPr>
            <a:spLocks noGrp="1" noChangeArrowheads="1"/>
          </p:cNvSpPr>
          <p:nvPr>
            <p:ph type="sldNum" sz="quarter" idx="11"/>
          </p:nvPr>
        </p:nvSpPr>
        <p:spPr>
          <a:ln/>
        </p:spPr>
        <p:txBody>
          <a:bodyPr/>
          <a:lstStyle>
            <a:lvl1pPr>
              <a:defRPr/>
            </a:lvl1pPr>
          </a:lstStyle>
          <a:p>
            <a:pPr>
              <a:defRPr/>
            </a:pPr>
            <a:fld id="{FA44E926-C708-4E1A-A99A-B849F553ED6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5" name="Rectangle 4"/>
          <p:cNvSpPr>
            <a:spLocks noGrp="1" noChangeArrowheads="1"/>
          </p:cNvSpPr>
          <p:nvPr>
            <p:ph type="sldNum" sz="quarter" idx="11"/>
          </p:nvPr>
        </p:nvSpPr>
        <p:spPr>
          <a:ln/>
        </p:spPr>
        <p:txBody>
          <a:bodyPr/>
          <a:lstStyle>
            <a:lvl1pPr>
              <a:defRPr/>
            </a:lvl1pPr>
          </a:lstStyle>
          <a:p>
            <a:pPr>
              <a:defRPr/>
            </a:pPr>
            <a:fld id="{0E6A6215-55AA-4C63-B8A3-92F0AA7474C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79388" y="1343025"/>
            <a:ext cx="4310062" cy="217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1850" y="1343025"/>
            <a:ext cx="4311650" cy="217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6" name="Rectangle 4"/>
          <p:cNvSpPr>
            <a:spLocks noGrp="1" noChangeArrowheads="1"/>
          </p:cNvSpPr>
          <p:nvPr>
            <p:ph type="sldNum" sz="quarter" idx="11"/>
          </p:nvPr>
        </p:nvSpPr>
        <p:spPr>
          <a:ln/>
        </p:spPr>
        <p:txBody>
          <a:bodyPr/>
          <a:lstStyle>
            <a:lvl1pPr>
              <a:defRPr/>
            </a:lvl1pPr>
          </a:lstStyle>
          <a:p>
            <a:pPr>
              <a:defRPr/>
            </a:pPr>
            <a:fld id="{9E7DA02A-BE9D-42F1-96E0-162401B0E5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8" name="Rectangle 4"/>
          <p:cNvSpPr>
            <a:spLocks noGrp="1" noChangeArrowheads="1"/>
          </p:cNvSpPr>
          <p:nvPr>
            <p:ph type="sldNum" sz="quarter" idx="11"/>
          </p:nvPr>
        </p:nvSpPr>
        <p:spPr>
          <a:ln/>
        </p:spPr>
        <p:txBody>
          <a:bodyPr/>
          <a:lstStyle>
            <a:lvl1pPr>
              <a:defRPr/>
            </a:lvl1pPr>
          </a:lstStyle>
          <a:p>
            <a:pPr>
              <a:defRPr/>
            </a:pPr>
            <a:fld id="{DF471978-DFE0-4102-A416-2E2CBFFCD3F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4" name="Rectangle 4"/>
          <p:cNvSpPr>
            <a:spLocks noGrp="1" noChangeArrowheads="1"/>
          </p:cNvSpPr>
          <p:nvPr>
            <p:ph type="sldNum" sz="quarter" idx="11"/>
          </p:nvPr>
        </p:nvSpPr>
        <p:spPr>
          <a:ln/>
        </p:spPr>
        <p:txBody>
          <a:bodyPr/>
          <a:lstStyle>
            <a:lvl1pPr>
              <a:defRPr/>
            </a:lvl1pPr>
          </a:lstStyle>
          <a:p>
            <a:pPr>
              <a:defRPr/>
            </a:pPr>
            <a:fld id="{52766C17-7EE2-421C-A71B-82EFC555EB4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3" name="Rectangle 4"/>
          <p:cNvSpPr>
            <a:spLocks noGrp="1" noChangeArrowheads="1"/>
          </p:cNvSpPr>
          <p:nvPr>
            <p:ph type="sldNum" sz="quarter" idx="11"/>
          </p:nvPr>
        </p:nvSpPr>
        <p:spPr>
          <a:ln/>
        </p:spPr>
        <p:txBody>
          <a:bodyPr/>
          <a:lstStyle>
            <a:lvl1pPr>
              <a:defRPr/>
            </a:lvl1pPr>
          </a:lstStyle>
          <a:p>
            <a:pPr>
              <a:defRPr/>
            </a:pPr>
            <a:fld id="{F030D49F-95F9-404F-9920-969415C0FA7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6" name="Rectangle 4"/>
          <p:cNvSpPr>
            <a:spLocks noGrp="1" noChangeArrowheads="1"/>
          </p:cNvSpPr>
          <p:nvPr>
            <p:ph type="sldNum" sz="quarter" idx="11"/>
          </p:nvPr>
        </p:nvSpPr>
        <p:spPr>
          <a:ln/>
        </p:spPr>
        <p:txBody>
          <a:bodyPr/>
          <a:lstStyle>
            <a:lvl1pPr>
              <a:defRPr/>
            </a:lvl1pPr>
          </a:lstStyle>
          <a:p>
            <a:pPr>
              <a:defRPr/>
            </a:pPr>
            <a:fld id="{241A1650-288B-4BD5-A917-E33F552C930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r>
              <a:rPr lang="en-US"/>
              <a:t>PHY1012F</a:t>
            </a:r>
          </a:p>
        </p:txBody>
      </p:sp>
      <p:sp>
        <p:nvSpPr>
          <p:cNvPr id="6" name="Rectangle 4"/>
          <p:cNvSpPr>
            <a:spLocks noGrp="1" noChangeArrowheads="1"/>
          </p:cNvSpPr>
          <p:nvPr>
            <p:ph type="sldNum" sz="quarter" idx="11"/>
          </p:nvPr>
        </p:nvSpPr>
        <p:spPr>
          <a:ln/>
        </p:spPr>
        <p:txBody>
          <a:bodyPr/>
          <a:lstStyle>
            <a:lvl1pPr>
              <a:defRPr/>
            </a:lvl1pPr>
          </a:lstStyle>
          <a:p>
            <a:pPr>
              <a:defRPr/>
            </a:pPr>
            <a:fld id="{F558DB14-011F-4786-85D7-4553C4B0F4D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B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179388" y="1343025"/>
            <a:ext cx="8774112" cy="2174875"/>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9" name="Rectangle 3"/>
          <p:cNvSpPr>
            <a:spLocks noGrp="1" noChangeArrowheads="1"/>
          </p:cNvSpPr>
          <p:nvPr>
            <p:ph type="dt" sz="half" idx="2"/>
          </p:nvPr>
        </p:nvSpPr>
        <p:spPr bwMode="auto">
          <a:xfrm>
            <a:off x="107950" y="182563"/>
            <a:ext cx="1079500" cy="28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5F5F5F"/>
                </a:solidFill>
                <a:latin typeface="Arial" charset="0"/>
              </a:defRPr>
            </a:lvl1pPr>
          </a:lstStyle>
          <a:p>
            <a:pPr>
              <a:defRPr/>
            </a:pPr>
            <a:r>
              <a:rPr lang="en-US"/>
              <a:t>PHY1012F</a:t>
            </a:r>
          </a:p>
        </p:txBody>
      </p:sp>
      <p:sp>
        <p:nvSpPr>
          <p:cNvPr id="4100" name="Rectangle 4"/>
          <p:cNvSpPr>
            <a:spLocks noGrp="1" noChangeArrowheads="1"/>
          </p:cNvSpPr>
          <p:nvPr>
            <p:ph type="sldNum" sz="quarter" idx="4"/>
          </p:nvPr>
        </p:nvSpPr>
        <p:spPr bwMode="auto">
          <a:xfrm>
            <a:off x="8064500" y="6381750"/>
            <a:ext cx="94615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400" b="1">
                <a:solidFill>
                  <a:srgbClr val="5F5F5F"/>
                </a:solidFill>
                <a:latin typeface="Koala" pitchFamily="34" charset="0"/>
                <a:cs typeface="+mn-cs"/>
              </a:defRPr>
            </a:lvl1pPr>
          </a:lstStyle>
          <a:p>
            <a:pPr>
              <a:defRPr/>
            </a:pPr>
            <a:fld id="{CCBA8F7E-5B87-408F-B111-147A7A56CF38}" type="slidenum">
              <a:rPr lang="en-US"/>
              <a:pPr>
                <a:defRPr/>
              </a:pPr>
              <a:t>‹#›</a:t>
            </a:fld>
            <a:endParaRPr lang="en-US"/>
          </a:p>
        </p:txBody>
      </p:sp>
      <p:sp>
        <p:nvSpPr>
          <p:cNvPr id="4101" name="Line 5"/>
          <p:cNvSpPr>
            <a:spLocks noChangeShapeType="1"/>
          </p:cNvSpPr>
          <p:nvPr/>
        </p:nvSpPr>
        <p:spPr bwMode="auto">
          <a:xfrm>
            <a:off x="179388" y="438150"/>
            <a:ext cx="8785225" cy="0"/>
          </a:xfrm>
          <a:prstGeom prst="line">
            <a:avLst/>
          </a:prstGeom>
          <a:noFill/>
          <a:ln w="22225">
            <a:solidFill>
              <a:srgbClr val="F8DC0E"/>
            </a:solidFill>
            <a:miter lim="800000"/>
            <a:headEnd/>
            <a:tailEnd/>
          </a:ln>
          <a:effectLst/>
        </p:spPr>
        <p:txBody>
          <a:bodyPr wrap="none"/>
          <a:lstStyle/>
          <a:p>
            <a:pPr>
              <a:lnSpc>
                <a:spcPct val="110000"/>
              </a:lnSpc>
              <a:defRPr/>
            </a:pPr>
            <a:endParaRPr lang="en-ZA">
              <a:cs typeface="+mn-cs"/>
            </a:endParaRPr>
          </a:p>
        </p:txBody>
      </p:sp>
      <p:sp>
        <p:nvSpPr>
          <p:cNvPr id="1030" name="Rectangle 6"/>
          <p:cNvSpPr>
            <a:spLocks noGrp="1" noChangeArrowheads="1"/>
          </p:cNvSpPr>
          <p:nvPr>
            <p:ph type="title"/>
          </p:nvPr>
        </p:nvSpPr>
        <p:spPr bwMode="auto">
          <a:xfrm>
            <a:off x="455613" y="574675"/>
            <a:ext cx="8231187" cy="655638"/>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lvl="0"/>
            <a:r>
              <a:rPr lang="en-US" smtClean="0"/>
              <a:t>CLICK TO EDIT MASTER TITLE STYLE</a:t>
            </a:r>
          </a:p>
        </p:txBody>
      </p:sp>
      <p:sp>
        <p:nvSpPr>
          <p:cNvPr id="4103" name="Line 7"/>
          <p:cNvSpPr>
            <a:spLocks noChangeShapeType="1"/>
          </p:cNvSpPr>
          <p:nvPr/>
        </p:nvSpPr>
        <p:spPr bwMode="auto">
          <a:xfrm>
            <a:off x="179388" y="6429375"/>
            <a:ext cx="8785225" cy="0"/>
          </a:xfrm>
          <a:prstGeom prst="line">
            <a:avLst/>
          </a:prstGeom>
          <a:noFill/>
          <a:ln w="22225">
            <a:solidFill>
              <a:srgbClr val="F8DC0E"/>
            </a:solidFill>
            <a:miter lim="800000"/>
            <a:headEnd/>
            <a:tailEnd/>
          </a:ln>
          <a:effectLst/>
        </p:spPr>
        <p:txBody>
          <a:bodyPr wrap="none"/>
          <a:lstStyle/>
          <a:p>
            <a:pPr>
              <a:lnSpc>
                <a:spcPct val="110000"/>
              </a:lnSpc>
              <a:defRPr/>
            </a:pPr>
            <a:endParaRPr lang="en-ZA">
              <a:cs typeface="+mn-cs"/>
            </a:endParaRPr>
          </a:p>
        </p:txBody>
      </p:sp>
      <p:sp>
        <p:nvSpPr>
          <p:cNvPr id="4104" name="Rectangle 8"/>
          <p:cNvSpPr>
            <a:spLocks noChangeArrowheads="1"/>
          </p:cNvSpPr>
          <p:nvPr/>
        </p:nvSpPr>
        <p:spPr bwMode="auto">
          <a:xfrm>
            <a:off x="3794125" y="182563"/>
            <a:ext cx="1471613" cy="274637"/>
          </a:xfrm>
          <a:prstGeom prst="rect">
            <a:avLst/>
          </a:prstGeom>
          <a:noFill/>
          <a:ln w="9525">
            <a:noFill/>
            <a:miter lim="800000"/>
            <a:headEnd/>
            <a:tailEnd/>
          </a:ln>
          <a:effectLst/>
        </p:spPr>
        <p:txBody>
          <a:bodyPr wrap="none">
            <a:spAutoFit/>
          </a:bodyPr>
          <a:lstStyle/>
          <a:p>
            <a:pPr algn="ctr">
              <a:defRPr/>
            </a:pPr>
            <a:r>
              <a:rPr lang="en-US" sz="1200">
                <a:solidFill>
                  <a:srgbClr val="5F5F5F"/>
                </a:solidFill>
                <a:latin typeface="Arial" charset="0"/>
                <a:cs typeface="+mn-cs"/>
              </a:rPr>
              <a:t>NEWTON’S LAWS</a:t>
            </a:r>
          </a:p>
        </p:txBody>
      </p:sp>
      <p:sp>
        <p:nvSpPr>
          <p:cNvPr id="4105" name="Rectangle 9"/>
          <p:cNvSpPr>
            <a:spLocks noChangeArrowheads="1"/>
          </p:cNvSpPr>
          <p:nvPr/>
        </p:nvSpPr>
        <p:spPr bwMode="auto">
          <a:xfrm>
            <a:off x="7397750" y="182563"/>
            <a:ext cx="1666875" cy="274637"/>
          </a:xfrm>
          <a:prstGeom prst="rect">
            <a:avLst/>
          </a:prstGeom>
          <a:noFill/>
          <a:ln w="9525">
            <a:noFill/>
            <a:miter lim="800000"/>
            <a:headEnd/>
            <a:tailEnd/>
          </a:ln>
          <a:effectLst/>
        </p:spPr>
        <p:txBody>
          <a:bodyPr wrap="none">
            <a:spAutoFit/>
          </a:bodyPr>
          <a:lstStyle/>
          <a:p>
            <a:pPr algn="r">
              <a:defRPr/>
            </a:pPr>
            <a:r>
              <a:rPr lang="en-US" sz="1200">
                <a:solidFill>
                  <a:srgbClr val="5F5F5F"/>
                </a:solidFill>
                <a:latin typeface="Arial" charset="0"/>
                <a:cs typeface="+mn-cs"/>
              </a:rPr>
              <a:t>FORCE and MOTION</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par>
    </p:tnLst>
  </p:timing>
  <p:hf hdr="0" ftr="0"/>
  <p:txStyles>
    <p:titleStyle>
      <a:lvl1pPr algn="ctr" rtl="0" eaLnBrk="0" fontAlgn="base" hangingPunct="0">
        <a:spcBef>
          <a:spcPct val="0"/>
        </a:spcBef>
        <a:spcAft>
          <a:spcPct val="0"/>
        </a:spcAft>
        <a:defRPr sz="3200">
          <a:solidFill>
            <a:srgbClr val="800080"/>
          </a:solidFill>
          <a:latin typeface="+mj-lt"/>
          <a:ea typeface="+mj-ea"/>
          <a:cs typeface="+mj-cs"/>
        </a:defRPr>
      </a:lvl1pPr>
      <a:lvl2pPr algn="ctr" rtl="0" eaLnBrk="0" fontAlgn="base" hangingPunct="0">
        <a:spcBef>
          <a:spcPct val="0"/>
        </a:spcBef>
        <a:spcAft>
          <a:spcPct val="0"/>
        </a:spcAft>
        <a:defRPr sz="3200">
          <a:solidFill>
            <a:srgbClr val="800080"/>
          </a:solidFill>
          <a:latin typeface="Arial Rounded MT Bold" pitchFamily="34" charset="0"/>
        </a:defRPr>
      </a:lvl2pPr>
      <a:lvl3pPr algn="ctr" rtl="0" eaLnBrk="0" fontAlgn="base" hangingPunct="0">
        <a:spcBef>
          <a:spcPct val="0"/>
        </a:spcBef>
        <a:spcAft>
          <a:spcPct val="0"/>
        </a:spcAft>
        <a:defRPr sz="3200">
          <a:solidFill>
            <a:srgbClr val="800080"/>
          </a:solidFill>
          <a:latin typeface="Arial Rounded MT Bold" pitchFamily="34" charset="0"/>
        </a:defRPr>
      </a:lvl3pPr>
      <a:lvl4pPr algn="ctr" rtl="0" eaLnBrk="0" fontAlgn="base" hangingPunct="0">
        <a:spcBef>
          <a:spcPct val="0"/>
        </a:spcBef>
        <a:spcAft>
          <a:spcPct val="0"/>
        </a:spcAft>
        <a:defRPr sz="3200">
          <a:solidFill>
            <a:srgbClr val="800080"/>
          </a:solidFill>
          <a:latin typeface="Arial Rounded MT Bold" pitchFamily="34" charset="0"/>
        </a:defRPr>
      </a:lvl4pPr>
      <a:lvl5pPr algn="ctr" rtl="0" eaLnBrk="0" fontAlgn="base" hangingPunct="0">
        <a:spcBef>
          <a:spcPct val="0"/>
        </a:spcBef>
        <a:spcAft>
          <a:spcPct val="0"/>
        </a:spcAft>
        <a:defRPr sz="3200">
          <a:solidFill>
            <a:srgbClr val="800080"/>
          </a:solidFill>
          <a:latin typeface="Arial Rounded MT Bold" pitchFamily="34" charset="0"/>
        </a:defRPr>
      </a:lvl5pPr>
      <a:lvl6pPr marL="457200" algn="ctr" rtl="0" fontAlgn="base">
        <a:spcBef>
          <a:spcPct val="0"/>
        </a:spcBef>
        <a:spcAft>
          <a:spcPct val="0"/>
        </a:spcAft>
        <a:defRPr sz="3200">
          <a:solidFill>
            <a:srgbClr val="800080"/>
          </a:solidFill>
          <a:latin typeface="Arial Rounded MT Bold" pitchFamily="34" charset="0"/>
        </a:defRPr>
      </a:lvl6pPr>
      <a:lvl7pPr marL="914400" algn="ctr" rtl="0" fontAlgn="base">
        <a:spcBef>
          <a:spcPct val="0"/>
        </a:spcBef>
        <a:spcAft>
          <a:spcPct val="0"/>
        </a:spcAft>
        <a:defRPr sz="3200">
          <a:solidFill>
            <a:srgbClr val="800080"/>
          </a:solidFill>
          <a:latin typeface="Arial Rounded MT Bold" pitchFamily="34" charset="0"/>
        </a:defRPr>
      </a:lvl7pPr>
      <a:lvl8pPr marL="1371600" algn="ctr" rtl="0" fontAlgn="base">
        <a:spcBef>
          <a:spcPct val="0"/>
        </a:spcBef>
        <a:spcAft>
          <a:spcPct val="0"/>
        </a:spcAft>
        <a:defRPr sz="3200">
          <a:solidFill>
            <a:srgbClr val="800080"/>
          </a:solidFill>
          <a:latin typeface="Arial Rounded MT Bold" pitchFamily="34" charset="0"/>
        </a:defRPr>
      </a:lvl8pPr>
      <a:lvl9pPr marL="1828800" algn="ctr" rtl="0" fontAlgn="base">
        <a:spcBef>
          <a:spcPct val="0"/>
        </a:spcBef>
        <a:spcAft>
          <a:spcPct val="0"/>
        </a:spcAft>
        <a:defRPr sz="3200">
          <a:solidFill>
            <a:srgbClr val="800080"/>
          </a:solidFill>
          <a:latin typeface="Arial Rounded MT Bold" pitchFamily="34" charset="0"/>
        </a:defRPr>
      </a:lvl9pPr>
    </p:titleStyle>
    <p:bodyStyle>
      <a:lvl1pPr marL="342900" indent="-342900" algn="l" rtl="0" eaLnBrk="0" fontAlgn="base" hangingPunct="0">
        <a:lnSpc>
          <a:spcPct val="110000"/>
        </a:lnSpc>
        <a:spcBef>
          <a:spcPct val="0"/>
        </a:spcBef>
        <a:spcAft>
          <a:spcPct val="0"/>
        </a:spcAft>
        <a:defRPr sz="2600">
          <a:solidFill>
            <a:srgbClr val="000066"/>
          </a:solidFill>
          <a:latin typeface="+mn-lt"/>
          <a:ea typeface="+mn-ea"/>
          <a:cs typeface="+mn-cs"/>
        </a:defRPr>
      </a:lvl1pPr>
      <a:lvl2pPr marL="179388" indent="277813" algn="l" rtl="0" eaLnBrk="0" fontAlgn="base" hangingPunct="0">
        <a:lnSpc>
          <a:spcPct val="110000"/>
        </a:lnSpc>
        <a:spcBef>
          <a:spcPct val="0"/>
        </a:spcBef>
        <a:spcAft>
          <a:spcPct val="0"/>
        </a:spcAft>
        <a:buFont typeface="Arial" charset="0"/>
        <a:defRPr sz="2400">
          <a:solidFill>
            <a:srgbClr val="000066"/>
          </a:solidFill>
          <a:latin typeface="+mn-lt"/>
        </a:defRPr>
      </a:lvl2pPr>
      <a:lvl3pPr marL="714375" indent="-355600" algn="l" rtl="0" eaLnBrk="0" fontAlgn="base" hangingPunct="0">
        <a:lnSpc>
          <a:spcPct val="110000"/>
        </a:lnSpc>
        <a:spcBef>
          <a:spcPct val="0"/>
        </a:spcBef>
        <a:spcAft>
          <a:spcPct val="0"/>
        </a:spcAft>
        <a:buBlip>
          <a:blip r:embed="rId14"/>
        </a:buBlip>
        <a:defRPr sz="2200">
          <a:solidFill>
            <a:srgbClr val="000066"/>
          </a:solidFill>
          <a:latin typeface="+mn-lt"/>
        </a:defRPr>
      </a:lvl3pPr>
      <a:lvl4pPr marL="893763" indent="477838" algn="l" rtl="0" eaLnBrk="0" fontAlgn="base" hangingPunct="0">
        <a:lnSpc>
          <a:spcPct val="120000"/>
        </a:lnSpc>
        <a:spcBef>
          <a:spcPct val="0"/>
        </a:spcBef>
        <a:spcAft>
          <a:spcPct val="0"/>
        </a:spcAft>
        <a:buSzPct val="50000"/>
        <a:buFont typeface="Arial" charset="0"/>
        <a:defRPr sz="2400">
          <a:solidFill>
            <a:srgbClr val="000066"/>
          </a:solidFill>
          <a:latin typeface="+mn-lt"/>
        </a:defRPr>
      </a:lvl4pPr>
      <a:lvl5pPr marL="1073150" indent="755650" algn="l" rtl="0" eaLnBrk="0" fontAlgn="base" hangingPunct="0">
        <a:lnSpc>
          <a:spcPct val="120000"/>
        </a:lnSpc>
        <a:spcBef>
          <a:spcPct val="0"/>
        </a:spcBef>
        <a:spcAft>
          <a:spcPct val="0"/>
        </a:spcAft>
        <a:defRPr sz="2400">
          <a:solidFill>
            <a:srgbClr val="000066"/>
          </a:solidFill>
          <a:latin typeface="+mn-lt"/>
        </a:defRPr>
      </a:lvl5pPr>
      <a:lvl6pPr marL="1530350" algn="l" rtl="0" fontAlgn="base">
        <a:lnSpc>
          <a:spcPct val="120000"/>
        </a:lnSpc>
        <a:spcBef>
          <a:spcPct val="0"/>
        </a:spcBef>
        <a:spcAft>
          <a:spcPct val="0"/>
        </a:spcAft>
        <a:defRPr sz="2400">
          <a:solidFill>
            <a:srgbClr val="000066"/>
          </a:solidFill>
          <a:latin typeface="+mn-lt"/>
        </a:defRPr>
      </a:lvl6pPr>
      <a:lvl7pPr marL="1987550" algn="l" rtl="0" fontAlgn="base">
        <a:lnSpc>
          <a:spcPct val="120000"/>
        </a:lnSpc>
        <a:spcBef>
          <a:spcPct val="0"/>
        </a:spcBef>
        <a:spcAft>
          <a:spcPct val="0"/>
        </a:spcAft>
        <a:defRPr sz="2400">
          <a:solidFill>
            <a:srgbClr val="000066"/>
          </a:solidFill>
          <a:latin typeface="+mn-lt"/>
        </a:defRPr>
      </a:lvl7pPr>
      <a:lvl8pPr marL="2444750" algn="l" rtl="0" fontAlgn="base">
        <a:lnSpc>
          <a:spcPct val="120000"/>
        </a:lnSpc>
        <a:spcBef>
          <a:spcPct val="0"/>
        </a:spcBef>
        <a:spcAft>
          <a:spcPct val="0"/>
        </a:spcAft>
        <a:defRPr sz="2400">
          <a:solidFill>
            <a:srgbClr val="000066"/>
          </a:solidFill>
          <a:latin typeface="+mn-lt"/>
        </a:defRPr>
      </a:lvl8pPr>
      <a:lvl9pPr marL="2901950" algn="l" rtl="0" fontAlgn="base">
        <a:lnSpc>
          <a:spcPct val="120000"/>
        </a:lnSpc>
        <a:spcBef>
          <a:spcPct val="0"/>
        </a:spcBef>
        <a:spcAft>
          <a:spcPct val="0"/>
        </a:spcAft>
        <a:defRPr sz="24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8.bin"/><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wmf"/><Relationship Id="rId5" Type="http://schemas.openxmlformats.org/officeDocument/2006/relationships/oleObject" Target="../embeddings/oleObject9.bin"/><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15.wmf"/><Relationship Id="rId3" Type="http://schemas.openxmlformats.org/officeDocument/2006/relationships/notesSlide" Target="../notesSlides/notesSlide16.xml"/><Relationship Id="rId7" Type="http://schemas.openxmlformats.org/officeDocument/2006/relationships/image" Target="../media/image13.wmf"/><Relationship Id="rId12"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14.wmf"/><Relationship Id="rId5" Type="http://schemas.openxmlformats.org/officeDocument/2006/relationships/image" Target="../media/image1.png"/><Relationship Id="rId15" Type="http://schemas.openxmlformats.org/officeDocument/2006/relationships/image" Target="../media/image16.wmf"/><Relationship Id="rId10" Type="http://schemas.openxmlformats.org/officeDocument/2006/relationships/oleObject" Target="../embeddings/oleObject11.bin"/><Relationship Id="rId4" Type="http://schemas.openxmlformats.org/officeDocument/2006/relationships/image" Target="../media/image17.jpeg"/><Relationship Id="rId9" Type="http://schemas.openxmlformats.org/officeDocument/2006/relationships/image" Target="../media/image19.jpeg"/><Relationship Id="rId14"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2.wmf"/><Relationship Id="rId3" Type="http://schemas.openxmlformats.org/officeDocument/2006/relationships/notesSlide" Target="../notesSlides/notesSlide17.xml"/><Relationship Id="rId7" Type="http://schemas.openxmlformats.org/officeDocument/2006/relationships/image" Target="../media/image19.jpeg"/><Relationship Id="rId12"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0.wmf"/><Relationship Id="rId11" Type="http://schemas.openxmlformats.org/officeDocument/2006/relationships/image" Target="../media/image21.wmf"/><Relationship Id="rId5" Type="http://schemas.openxmlformats.org/officeDocument/2006/relationships/oleObject" Target="../embeddings/oleObject14.bin"/><Relationship Id="rId15" Type="http://schemas.openxmlformats.org/officeDocument/2006/relationships/image" Target="../media/image23.wmf"/><Relationship Id="rId10" Type="http://schemas.openxmlformats.org/officeDocument/2006/relationships/oleObject" Target="../embeddings/oleObject15.bin"/><Relationship Id="rId4" Type="http://schemas.openxmlformats.org/officeDocument/2006/relationships/image" Target="../media/image1.png"/><Relationship Id="rId9" Type="http://schemas.openxmlformats.org/officeDocument/2006/relationships/image" Target="../media/image24.jpeg"/><Relationship Id="rId14" Type="http://schemas.openxmlformats.org/officeDocument/2006/relationships/oleObject" Target="../embeddings/oleObject17.bin"/></Relationships>
</file>

<file path=ppt/slides/_rels/slide18.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image" Target="../media/image28.wmf"/><Relationship Id="rId18" Type="http://schemas.openxmlformats.org/officeDocument/2006/relationships/oleObject" Target="../embeddings/oleObject24.bin"/><Relationship Id="rId3" Type="http://schemas.openxmlformats.org/officeDocument/2006/relationships/notesSlide" Target="../notesSlides/notesSlide18.xml"/><Relationship Id="rId7" Type="http://schemas.openxmlformats.org/officeDocument/2006/relationships/oleObject" Target="../embeddings/oleObject19.bin"/><Relationship Id="rId12" Type="http://schemas.openxmlformats.org/officeDocument/2006/relationships/oleObject" Target="../embeddings/oleObject21.bin"/><Relationship Id="rId17" Type="http://schemas.openxmlformats.org/officeDocument/2006/relationships/image" Target="../media/image30.wmf"/><Relationship Id="rId2" Type="http://schemas.openxmlformats.org/officeDocument/2006/relationships/slideLayout" Target="../slideLayouts/slideLayout2.xml"/><Relationship Id="rId16" Type="http://schemas.openxmlformats.org/officeDocument/2006/relationships/oleObject" Target="../embeddings/oleObject23.bin"/><Relationship Id="rId1" Type="http://schemas.openxmlformats.org/officeDocument/2006/relationships/vmlDrawing" Target="../drawings/vmlDrawing7.vml"/><Relationship Id="rId6" Type="http://schemas.openxmlformats.org/officeDocument/2006/relationships/image" Target="../media/image25.wmf"/><Relationship Id="rId11" Type="http://schemas.openxmlformats.org/officeDocument/2006/relationships/image" Target="../media/image27.wmf"/><Relationship Id="rId5" Type="http://schemas.openxmlformats.org/officeDocument/2006/relationships/oleObject" Target="../embeddings/oleObject18.bin"/><Relationship Id="rId15" Type="http://schemas.openxmlformats.org/officeDocument/2006/relationships/image" Target="../media/image29.wmf"/><Relationship Id="rId10" Type="http://schemas.openxmlformats.org/officeDocument/2006/relationships/oleObject" Target="../embeddings/oleObject20.bin"/><Relationship Id="rId19" Type="http://schemas.openxmlformats.org/officeDocument/2006/relationships/image" Target="../media/image31.wmf"/><Relationship Id="rId4" Type="http://schemas.openxmlformats.org/officeDocument/2006/relationships/image" Target="../media/image1.png"/><Relationship Id="rId9" Type="http://schemas.openxmlformats.org/officeDocument/2006/relationships/image" Target="../media/image19.jpeg"/><Relationship Id="rId14" Type="http://schemas.openxmlformats.org/officeDocument/2006/relationships/oleObject" Target="../embeddings/oleObject22.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35.wmf"/><Relationship Id="rId3" Type="http://schemas.openxmlformats.org/officeDocument/2006/relationships/notesSlide" Target="../notesSlides/notesSlide19.xml"/><Relationship Id="rId7" Type="http://schemas.openxmlformats.org/officeDocument/2006/relationships/image" Target="../media/image32.wmf"/><Relationship Id="rId12"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5.bin"/><Relationship Id="rId11" Type="http://schemas.openxmlformats.org/officeDocument/2006/relationships/image" Target="../media/image34.wmf"/><Relationship Id="rId5" Type="http://schemas.openxmlformats.org/officeDocument/2006/relationships/image" Target="../media/image36.png"/><Relationship Id="rId10" Type="http://schemas.openxmlformats.org/officeDocument/2006/relationships/oleObject" Target="../embeddings/oleObject27.bin"/><Relationship Id="rId4" Type="http://schemas.openxmlformats.org/officeDocument/2006/relationships/image" Target="../media/image1.png"/><Relationship Id="rId9" Type="http://schemas.openxmlformats.org/officeDocument/2006/relationships/image" Target="../media/image33.w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image" Target="../media/image40.wmf"/><Relationship Id="rId18" Type="http://schemas.openxmlformats.org/officeDocument/2006/relationships/oleObject" Target="../embeddings/oleObject35.bin"/><Relationship Id="rId3" Type="http://schemas.openxmlformats.org/officeDocument/2006/relationships/notesSlide" Target="../notesSlides/notesSlide20.xml"/><Relationship Id="rId21" Type="http://schemas.openxmlformats.org/officeDocument/2006/relationships/image" Target="../media/image44.wmf"/><Relationship Id="rId7" Type="http://schemas.openxmlformats.org/officeDocument/2006/relationships/oleObject" Target="../embeddings/oleObject30.bin"/><Relationship Id="rId12" Type="http://schemas.openxmlformats.org/officeDocument/2006/relationships/oleObject" Target="../embeddings/oleObject32.bin"/><Relationship Id="rId17" Type="http://schemas.openxmlformats.org/officeDocument/2006/relationships/image" Target="../media/image42.wmf"/><Relationship Id="rId2" Type="http://schemas.openxmlformats.org/officeDocument/2006/relationships/slideLayout" Target="../slideLayouts/slideLayout2.xml"/><Relationship Id="rId16" Type="http://schemas.openxmlformats.org/officeDocument/2006/relationships/oleObject" Target="../embeddings/oleObject34.bin"/><Relationship Id="rId20" Type="http://schemas.openxmlformats.org/officeDocument/2006/relationships/oleObject" Target="../embeddings/oleObject36.bin"/><Relationship Id="rId1" Type="http://schemas.openxmlformats.org/officeDocument/2006/relationships/vmlDrawing" Target="../drawings/vmlDrawing9.vml"/><Relationship Id="rId6" Type="http://schemas.openxmlformats.org/officeDocument/2006/relationships/image" Target="../media/image37.wmf"/><Relationship Id="rId11" Type="http://schemas.openxmlformats.org/officeDocument/2006/relationships/image" Target="../media/image19.jpeg"/><Relationship Id="rId5" Type="http://schemas.openxmlformats.org/officeDocument/2006/relationships/oleObject" Target="../embeddings/oleObject29.bin"/><Relationship Id="rId15" Type="http://schemas.openxmlformats.org/officeDocument/2006/relationships/image" Target="../media/image41.wmf"/><Relationship Id="rId10" Type="http://schemas.openxmlformats.org/officeDocument/2006/relationships/image" Target="../media/image39.wmf"/><Relationship Id="rId19" Type="http://schemas.openxmlformats.org/officeDocument/2006/relationships/image" Target="../media/image43.wmf"/><Relationship Id="rId4" Type="http://schemas.openxmlformats.org/officeDocument/2006/relationships/image" Target="../media/image1.png"/><Relationship Id="rId9" Type="http://schemas.openxmlformats.org/officeDocument/2006/relationships/oleObject" Target="../embeddings/oleObject31.bin"/><Relationship Id="rId14" Type="http://schemas.openxmlformats.org/officeDocument/2006/relationships/oleObject" Target="../embeddings/oleObject33.bin"/></Relationships>
</file>

<file path=ppt/slides/_rels/slide21.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image" Target="../media/image48.wmf"/><Relationship Id="rId18" Type="http://schemas.openxmlformats.org/officeDocument/2006/relationships/oleObject" Target="../embeddings/oleObject43.bin"/><Relationship Id="rId3" Type="http://schemas.openxmlformats.org/officeDocument/2006/relationships/notesSlide" Target="../notesSlides/notesSlide21.xml"/><Relationship Id="rId21" Type="http://schemas.openxmlformats.org/officeDocument/2006/relationships/image" Target="../media/image52.wmf"/><Relationship Id="rId7" Type="http://schemas.openxmlformats.org/officeDocument/2006/relationships/oleObject" Target="../embeddings/oleObject38.bin"/><Relationship Id="rId12" Type="http://schemas.openxmlformats.org/officeDocument/2006/relationships/oleObject" Target="../embeddings/oleObject40.bin"/><Relationship Id="rId17" Type="http://schemas.openxmlformats.org/officeDocument/2006/relationships/image" Target="../media/image50.wmf"/><Relationship Id="rId2" Type="http://schemas.openxmlformats.org/officeDocument/2006/relationships/slideLayout" Target="../slideLayouts/slideLayout2.xml"/><Relationship Id="rId16" Type="http://schemas.openxmlformats.org/officeDocument/2006/relationships/oleObject" Target="../embeddings/oleObject42.bin"/><Relationship Id="rId20" Type="http://schemas.openxmlformats.org/officeDocument/2006/relationships/oleObject" Target="../embeddings/oleObject44.bin"/><Relationship Id="rId1" Type="http://schemas.openxmlformats.org/officeDocument/2006/relationships/vmlDrawing" Target="../drawings/vmlDrawing10.vml"/><Relationship Id="rId6" Type="http://schemas.openxmlformats.org/officeDocument/2006/relationships/image" Target="../media/image45.wmf"/><Relationship Id="rId11" Type="http://schemas.openxmlformats.org/officeDocument/2006/relationships/image" Target="../media/image19.jpeg"/><Relationship Id="rId5" Type="http://schemas.openxmlformats.org/officeDocument/2006/relationships/oleObject" Target="../embeddings/oleObject37.bin"/><Relationship Id="rId15" Type="http://schemas.openxmlformats.org/officeDocument/2006/relationships/image" Target="../media/image49.wmf"/><Relationship Id="rId10" Type="http://schemas.openxmlformats.org/officeDocument/2006/relationships/image" Target="../media/image47.wmf"/><Relationship Id="rId19" Type="http://schemas.openxmlformats.org/officeDocument/2006/relationships/image" Target="../media/image51.wmf"/><Relationship Id="rId4" Type="http://schemas.openxmlformats.org/officeDocument/2006/relationships/image" Target="../media/image1.png"/><Relationship Id="rId9" Type="http://schemas.openxmlformats.org/officeDocument/2006/relationships/oleObject" Target="../embeddings/oleObject39.bin"/><Relationship Id="rId14" Type="http://schemas.openxmlformats.org/officeDocument/2006/relationships/oleObject" Target="../embeddings/oleObject41.bin"/></Relationships>
</file>

<file path=ppt/slides/_rels/slide22.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notesSlide" Target="../notesSlides/notesSlide22.xml"/><Relationship Id="rId7"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53.wmf"/><Relationship Id="rId5" Type="http://schemas.openxmlformats.org/officeDocument/2006/relationships/oleObject" Target="../embeddings/oleObject45.bin"/><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notesSlide" Target="../notesSlides/notesSlide24.xml"/><Relationship Id="rId7"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55.wmf"/><Relationship Id="rId5" Type="http://schemas.openxmlformats.org/officeDocument/2006/relationships/oleObject" Target="../embeddings/oleObject47.bin"/><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57.wmf"/><Relationship Id="rId5" Type="http://schemas.openxmlformats.org/officeDocument/2006/relationships/oleObject" Target="../embeddings/oleObject49.bin"/><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4.jpeg"/><Relationship Id="rId13" Type="http://schemas.openxmlformats.org/officeDocument/2006/relationships/oleObject" Target="../embeddings/oleObject54.bin"/><Relationship Id="rId3" Type="http://schemas.openxmlformats.org/officeDocument/2006/relationships/notesSlide" Target="../notesSlides/notesSlide29.xml"/><Relationship Id="rId7" Type="http://schemas.openxmlformats.org/officeDocument/2006/relationships/image" Target="../media/image59.wmf"/><Relationship Id="rId12" Type="http://schemas.openxmlformats.org/officeDocument/2006/relationships/image" Target="../media/image61.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51.bin"/><Relationship Id="rId11" Type="http://schemas.openxmlformats.org/officeDocument/2006/relationships/oleObject" Target="../embeddings/oleObject53.bin"/><Relationship Id="rId5" Type="http://schemas.openxmlformats.org/officeDocument/2006/relationships/image" Target="../media/image58.wmf"/><Relationship Id="rId10" Type="http://schemas.openxmlformats.org/officeDocument/2006/relationships/image" Target="../media/image60.wmf"/><Relationship Id="rId4" Type="http://schemas.openxmlformats.org/officeDocument/2006/relationships/oleObject" Target="../embeddings/oleObject50.bin"/><Relationship Id="rId9" Type="http://schemas.openxmlformats.org/officeDocument/2006/relationships/oleObject" Target="../embeddings/oleObject52.bin"/><Relationship Id="rId14" Type="http://schemas.openxmlformats.org/officeDocument/2006/relationships/image" Target="../media/image62.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7.bin"/><Relationship Id="rId13" Type="http://schemas.openxmlformats.org/officeDocument/2006/relationships/image" Target="../media/image67.wmf"/><Relationship Id="rId3" Type="http://schemas.openxmlformats.org/officeDocument/2006/relationships/notesSlide" Target="../notesSlides/notesSlide30.xml"/><Relationship Id="rId7" Type="http://schemas.openxmlformats.org/officeDocument/2006/relationships/image" Target="../media/image64.wmf"/><Relationship Id="rId12"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56.bin"/><Relationship Id="rId11" Type="http://schemas.openxmlformats.org/officeDocument/2006/relationships/image" Target="../media/image66.wmf"/><Relationship Id="rId5" Type="http://schemas.openxmlformats.org/officeDocument/2006/relationships/image" Target="../media/image63.wmf"/><Relationship Id="rId10" Type="http://schemas.openxmlformats.org/officeDocument/2006/relationships/oleObject" Target="../embeddings/oleObject58.bin"/><Relationship Id="rId4" Type="http://schemas.openxmlformats.org/officeDocument/2006/relationships/oleObject" Target="../embeddings/oleObject55.bin"/><Relationship Id="rId9" Type="http://schemas.openxmlformats.org/officeDocument/2006/relationships/image" Target="../media/image65.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62.bin"/><Relationship Id="rId13" Type="http://schemas.openxmlformats.org/officeDocument/2006/relationships/image" Target="../media/image72.wmf"/><Relationship Id="rId3" Type="http://schemas.openxmlformats.org/officeDocument/2006/relationships/notesSlide" Target="../notesSlides/notesSlide31.xml"/><Relationship Id="rId7" Type="http://schemas.openxmlformats.org/officeDocument/2006/relationships/image" Target="../media/image69.wmf"/><Relationship Id="rId12"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61.bin"/><Relationship Id="rId11" Type="http://schemas.openxmlformats.org/officeDocument/2006/relationships/image" Target="../media/image71.wmf"/><Relationship Id="rId5" Type="http://schemas.openxmlformats.org/officeDocument/2006/relationships/image" Target="../media/image68.wmf"/><Relationship Id="rId10" Type="http://schemas.openxmlformats.org/officeDocument/2006/relationships/oleObject" Target="../embeddings/oleObject63.bin"/><Relationship Id="rId4" Type="http://schemas.openxmlformats.org/officeDocument/2006/relationships/oleObject" Target="../embeddings/oleObject60.bin"/><Relationship Id="rId9" Type="http://schemas.openxmlformats.org/officeDocument/2006/relationships/image" Target="../media/image70.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67.bin"/><Relationship Id="rId13" Type="http://schemas.openxmlformats.org/officeDocument/2006/relationships/image" Target="../media/image77.wmf"/><Relationship Id="rId3" Type="http://schemas.openxmlformats.org/officeDocument/2006/relationships/notesSlide" Target="../notesSlides/notesSlide32.xml"/><Relationship Id="rId7" Type="http://schemas.openxmlformats.org/officeDocument/2006/relationships/image" Target="../media/image74.wmf"/><Relationship Id="rId12" Type="http://schemas.openxmlformats.org/officeDocument/2006/relationships/oleObject" Target="../embeddings/oleObject69.bin"/><Relationship Id="rId17" Type="http://schemas.openxmlformats.org/officeDocument/2006/relationships/image" Target="../media/image79.wmf"/><Relationship Id="rId2" Type="http://schemas.openxmlformats.org/officeDocument/2006/relationships/slideLayout" Target="../slideLayouts/slideLayout2.xml"/><Relationship Id="rId16" Type="http://schemas.openxmlformats.org/officeDocument/2006/relationships/oleObject" Target="../embeddings/oleObject71.bin"/><Relationship Id="rId1" Type="http://schemas.openxmlformats.org/officeDocument/2006/relationships/vmlDrawing" Target="../drawings/vmlDrawing17.vml"/><Relationship Id="rId6" Type="http://schemas.openxmlformats.org/officeDocument/2006/relationships/oleObject" Target="../embeddings/oleObject66.bin"/><Relationship Id="rId11" Type="http://schemas.openxmlformats.org/officeDocument/2006/relationships/image" Target="../media/image76.wmf"/><Relationship Id="rId5" Type="http://schemas.openxmlformats.org/officeDocument/2006/relationships/image" Target="../media/image73.wmf"/><Relationship Id="rId15" Type="http://schemas.openxmlformats.org/officeDocument/2006/relationships/image" Target="../media/image78.wmf"/><Relationship Id="rId10" Type="http://schemas.openxmlformats.org/officeDocument/2006/relationships/oleObject" Target="../embeddings/oleObject68.bin"/><Relationship Id="rId4" Type="http://schemas.openxmlformats.org/officeDocument/2006/relationships/oleObject" Target="../embeddings/oleObject65.bin"/><Relationship Id="rId9" Type="http://schemas.openxmlformats.org/officeDocument/2006/relationships/image" Target="../media/image75.wmf"/><Relationship Id="rId14" Type="http://schemas.openxmlformats.org/officeDocument/2006/relationships/oleObject" Target="../embeddings/oleObject70.bin"/></Relationships>
</file>

<file path=ppt/slides/_rels/slide33.xml.rels><?xml version="1.0" encoding="UTF-8" standalone="yes"?>
<Relationships xmlns="http://schemas.openxmlformats.org/package/2006/relationships"><Relationship Id="rId8" Type="http://schemas.openxmlformats.org/officeDocument/2006/relationships/image" Target="../media/image81.wmf"/><Relationship Id="rId13" Type="http://schemas.openxmlformats.org/officeDocument/2006/relationships/oleObject" Target="../embeddings/oleObject76.bin"/><Relationship Id="rId3" Type="http://schemas.openxmlformats.org/officeDocument/2006/relationships/notesSlide" Target="../notesSlides/notesSlide33.xml"/><Relationship Id="rId7" Type="http://schemas.openxmlformats.org/officeDocument/2006/relationships/oleObject" Target="../embeddings/oleObject73.bin"/><Relationship Id="rId12" Type="http://schemas.openxmlformats.org/officeDocument/2006/relationships/image" Target="../media/image83.wmf"/><Relationship Id="rId2" Type="http://schemas.openxmlformats.org/officeDocument/2006/relationships/slideLayout" Target="../slideLayouts/slideLayout2.xml"/><Relationship Id="rId16" Type="http://schemas.openxmlformats.org/officeDocument/2006/relationships/image" Target="../media/image85.wmf"/><Relationship Id="rId1" Type="http://schemas.openxmlformats.org/officeDocument/2006/relationships/vmlDrawing" Target="../drawings/vmlDrawing18.vml"/><Relationship Id="rId6" Type="http://schemas.openxmlformats.org/officeDocument/2006/relationships/image" Target="../media/image80.wmf"/><Relationship Id="rId11" Type="http://schemas.openxmlformats.org/officeDocument/2006/relationships/oleObject" Target="../embeddings/oleObject75.bin"/><Relationship Id="rId5" Type="http://schemas.openxmlformats.org/officeDocument/2006/relationships/oleObject" Target="../embeddings/oleObject72.bin"/><Relationship Id="rId15" Type="http://schemas.openxmlformats.org/officeDocument/2006/relationships/oleObject" Target="../embeddings/oleObject77.bin"/><Relationship Id="rId10" Type="http://schemas.openxmlformats.org/officeDocument/2006/relationships/image" Target="../media/image82.wmf"/><Relationship Id="rId4" Type="http://schemas.openxmlformats.org/officeDocument/2006/relationships/image" Target="../media/image1.png"/><Relationship Id="rId9" Type="http://schemas.openxmlformats.org/officeDocument/2006/relationships/oleObject" Target="../embeddings/oleObject74.bin"/><Relationship Id="rId14" Type="http://schemas.openxmlformats.org/officeDocument/2006/relationships/image" Target="../media/image84.wmf"/></Relationships>
</file>

<file path=ppt/slides/_rels/slide34.xml.rels><?xml version="1.0" encoding="UTF-8" standalone="yes"?>
<Relationships xmlns="http://schemas.openxmlformats.org/package/2006/relationships"><Relationship Id="rId8" Type="http://schemas.openxmlformats.org/officeDocument/2006/relationships/image" Target="../media/image87.wmf"/><Relationship Id="rId3" Type="http://schemas.openxmlformats.org/officeDocument/2006/relationships/notesSlide" Target="../notesSlides/notesSlide34.xml"/><Relationship Id="rId7"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86.wmf"/><Relationship Id="rId5" Type="http://schemas.openxmlformats.org/officeDocument/2006/relationships/oleObject" Target="../embeddings/oleObject78.bin"/><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image" Target="../media/image92.wmf"/><Relationship Id="rId18" Type="http://schemas.openxmlformats.org/officeDocument/2006/relationships/oleObject" Target="../embeddings/oleObject87.bin"/><Relationship Id="rId26" Type="http://schemas.openxmlformats.org/officeDocument/2006/relationships/oleObject" Target="../embeddings/oleObject91.bin"/><Relationship Id="rId3" Type="http://schemas.openxmlformats.org/officeDocument/2006/relationships/notesSlide" Target="../notesSlides/notesSlide35.xml"/><Relationship Id="rId21" Type="http://schemas.openxmlformats.org/officeDocument/2006/relationships/image" Target="../media/image96.wmf"/><Relationship Id="rId34" Type="http://schemas.openxmlformats.org/officeDocument/2006/relationships/oleObject" Target="../embeddings/oleObject95.bin"/><Relationship Id="rId7" Type="http://schemas.openxmlformats.org/officeDocument/2006/relationships/image" Target="../media/image89.wmf"/><Relationship Id="rId12" Type="http://schemas.openxmlformats.org/officeDocument/2006/relationships/oleObject" Target="../embeddings/oleObject84.bin"/><Relationship Id="rId17" Type="http://schemas.openxmlformats.org/officeDocument/2006/relationships/image" Target="../media/image94.wmf"/><Relationship Id="rId25" Type="http://schemas.openxmlformats.org/officeDocument/2006/relationships/image" Target="../media/image98.wmf"/><Relationship Id="rId33" Type="http://schemas.openxmlformats.org/officeDocument/2006/relationships/image" Target="../media/image102.wmf"/><Relationship Id="rId2" Type="http://schemas.openxmlformats.org/officeDocument/2006/relationships/slideLayout" Target="../slideLayouts/slideLayout2.xml"/><Relationship Id="rId16" Type="http://schemas.openxmlformats.org/officeDocument/2006/relationships/oleObject" Target="../embeddings/oleObject86.bin"/><Relationship Id="rId20" Type="http://schemas.openxmlformats.org/officeDocument/2006/relationships/oleObject" Target="../embeddings/oleObject88.bin"/><Relationship Id="rId29" Type="http://schemas.openxmlformats.org/officeDocument/2006/relationships/image" Target="../media/image100.wmf"/><Relationship Id="rId1" Type="http://schemas.openxmlformats.org/officeDocument/2006/relationships/vmlDrawing" Target="../drawings/vmlDrawing20.vml"/><Relationship Id="rId6" Type="http://schemas.openxmlformats.org/officeDocument/2006/relationships/oleObject" Target="../embeddings/oleObject81.bin"/><Relationship Id="rId11" Type="http://schemas.openxmlformats.org/officeDocument/2006/relationships/image" Target="../media/image91.wmf"/><Relationship Id="rId24" Type="http://schemas.openxmlformats.org/officeDocument/2006/relationships/oleObject" Target="../embeddings/oleObject90.bin"/><Relationship Id="rId32" Type="http://schemas.openxmlformats.org/officeDocument/2006/relationships/oleObject" Target="../embeddings/oleObject94.bin"/><Relationship Id="rId37" Type="http://schemas.openxmlformats.org/officeDocument/2006/relationships/image" Target="../media/image104.wmf"/><Relationship Id="rId5" Type="http://schemas.openxmlformats.org/officeDocument/2006/relationships/image" Target="../media/image88.wmf"/><Relationship Id="rId15" Type="http://schemas.openxmlformats.org/officeDocument/2006/relationships/image" Target="../media/image93.wmf"/><Relationship Id="rId23" Type="http://schemas.openxmlformats.org/officeDocument/2006/relationships/image" Target="../media/image97.wmf"/><Relationship Id="rId28" Type="http://schemas.openxmlformats.org/officeDocument/2006/relationships/oleObject" Target="../embeddings/oleObject92.bin"/><Relationship Id="rId36" Type="http://schemas.openxmlformats.org/officeDocument/2006/relationships/oleObject" Target="../embeddings/oleObject96.bin"/><Relationship Id="rId10" Type="http://schemas.openxmlformats.org/officeDocument/2006/relationships/oleObject" Target="../embeddings/oleObject83.bin"/><Relationship Id="rId19" Type="http://schemas.openxmlformats.org/officeDocument/2006/relationships/image" Target="../media/image95.wmf"/><Relationship Id="rId31" Type="http://schemas.openxmlformats.org/officeDocument/2006/relationships/image" Target="../media/image101.wmf"/><Relationship Id="rId4" Type="http://schemas.openxmlformats.org/officeDocument/2006/relationships/oleObject" Target="../embeddings/oleObject80.bin"/><Relationship Id="rId9" Type="http://schemas.openxmlformats.org/officeDocument/2006/relationships/image" Target="../media/image90.wmf"/><Relationship Id="rId14" Type="http://schemas.openxmlformats.org/officeDocument/2006/relationships/oleObject" Target="../embeddings/oleObject85.bin"/><Relationship Id="rId22" Type="http://schemas.openxmlformats.org/officeDocument/2006/relationships/oleObject" Target="../embeddings/oleObject89.bin"/><Relationship Id="rId27" Type="http://schemas.openxmlformats.org/officeDocument/2006/relationships/image" Target="../media/image99.wmf"/><Relationship Id="rId30" Type="http://schemas.openxmlformats.org/officeDocument/2006/relationships/oleObject" Target="../embeddings/oleObject93.bin"/><Relationship Id="rId35" Type="http://schemas.openxmlformats.org/officeDocument/2006/relationships/image" Target="../media/image103.w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99.bin"/><Relationship Id="rId3" Type="http://schemas.openxmlformats.org/officeDocument/2006/relationships/notesSlide" Target="../notesSlides/notesSlide37.xml"/><Relationship Id="rId7" Type="http://schemas.openxmlformats.org/officeDocument/2006/relationships/image" Target="../media/image106.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98.bin"/><Relationship Id="rId11" Type="http://schemas.openxmlformats.org/officeDocument/2006/relationships/image" Target="../media/image108.wmf"/><Relationship Id="rId5" Type="http://schemas.openxmlformats.org/officeDocument/2006/relationships/image" Target="../media/image105.wmf"/><Relationship Id="rId10" Type="http://schemas.openxmlformats.org/officeDocument/2006/relationships/oleObject" Target="../embeddings/oleObject100.bin"/><Relationship Id="rId4" Type="http://schemas.openxmlformats.org/officeDocument/2006/relationships/oleObject" Target="../embeddings/oleObject97.bin"/><Relationship Id="rId9" Type="http://schemas.openxmlformats.org/officeDocument/2006/relationships/image" Target="../media/image107.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3" Type="http://schemas.openxmlformats.org/officeDocument/2006/relationships/image" Target="../media/image113.wmf"/><Relationship Id="rId18" Type="http://schemas.openxmlformats.org/officeDocument/2006/relationships/oleObject" Target="../embeddings/oleObject108.bin"/><Relationship Id="rId26" Type="http://schemas.openxmlformats.org/officeDocument/2006/relationships/oleObject" Target="../embeddings/oleObject112.bin"/><Relationship Id="rId39" Type="http://schemas.openxmlformats.org/officeDocument/2006/relationships/image" Target="../media/image126.wmf"/><Relationship Id="rId3" Type="http://schemas.openxmlformats.org/officeDocument/2006/relationships/notesSlide" Target="../notesSlides/notesSlide39.xml"/><Relationship Id="rId21" Type="http://schemas.openxmlformats.org/officeDocument/2006/relationships/image" Target="../media/image117.wmf"/><Relationship Id="rId34" Type="http://schemas.openxmlformats.org/officeDocument/2006/relationships/oleObject" Target="../embeddings/oleObject116.bin"/><Relationship Id="rId42" Type="http://schemas.openxmlformats.org/officeDocument/2006/relationships/oleObject" Target="../embeddings/oleObject120.bin"/><Relationship Id="rId47" Type="http://schemas.openxmlformats.org/officeDocument/2006/relationships/image" Target="../media/image130.wmf"/><Relationship Id="rId7" Type="http://schemas.openxmlformats.org/officeDocument/2006/relationships/image" Target="../media/image110.wmf"/><Relationship Id="rId12" Type="http://schemas.openxmlformats.org/officeDocument/2006/relationships/oleObject" Target="../embeddings/oleObject105.bin"/><Relationship Id="rId17" Type="http://schemas.openxmlformats.org/officeDocument/2006/relationships/image" Target="../media/image115.wmf"/><Relationship Id="rId25" Type="http://schemas.openxmlformats.org/officeDocument/2006/relationships/image" Target="../media/image119.wmf"/><Relationship Id="rId33" Type="http://schemas.openxmlformats.org/officeDocument/2006/relationships/image" Target="../media/image123.wmf"/><Relationship Id="rId38" Type="http://schemas.openxmlformats.org/officeDocument/2006/relationships/oleObject" Target="../embeddings/oleObject118.bin"/><Relationship Id="rId46" Type="http://schemas.openxmlformats.org/officeDocument/2006/relationships/oleObject" Target="../embeddings/oleObject122.bin"/><Relationship Id="rId2" Type="http://schemas.openxmlformats.org/officeDocument/2006/relationships/slideLayout" Target="../slideLayouts/slideLayout2.xml"/><Relationship Id="rId16" Type="http://schemas.openxmlformats.org/officeDocument/2006/relationships/oleObject" Target="../embeddings/oleObject107.bin"/><Relationship Id="rId20" Type="http://schemas.openxmlformats.org/officeDocument/2006/relationships/oleObject" Target="../embeddings/oleObject109.bin"/><Relationship Id="rId29" Type="http://schemas.openxmlformats.org/officeDocument/2006/relationships/image" Target="../media/image121.wmf"/><Relationship Id="rId41" Type="http://schemas.openxmlformats.org/officeDocument/2006/relationships/image" Target="../media/image127.wmf"/><Relationship Id="rId1" Type="http://schemas.openxmlformats.org/officeDocument/2006/relationships/vmlDrawing" Target="../drawings/vmlDrawing22.vml"/><Relationship Id="rId6" Type="http://schemas.openxmlformats.org/officeDocument/2006/relationships/oleObject" Target="../embeddings/oleObject102.bin"/><Relationship Id="rId11" Type="http://schemas.openxmlformats.org/officeDocument/2006/relationships/image" Target="../media/image112.wmf"/><Relationship Id="rId24" Type="http://schemas.openxmlformats.org/officeDocument/2006/relationships/oleObject" Target="../embeddings/oleObject111.bin"/><Relationship Id="rId32" Type="http://schemas.openxmlformats.org/officeDocument/2006/relationships/oleObject" Target="../embeddings/oleObject115.bin"/><Relationship Id="rId37" Type="http://schemas.openxmlformats.org/officeDocument/2006/relationships/image" Target="../media/image125.wmf"/><Relationship Id="rId40" Type="http://schemas.openxmlformats.org/officeDocument/2006/relationships/oleObject" Target="../embeddings/oleObject119.bin"/><Relationship Id="rId45" Type="http://schemas.openxmlformats.org/officeDocument/2006/relationships/image" Target="../media/image129.wmf"/><Relationship Id="rId5" Type="http://schemas.openxmlformats.org/officeDocument/2006/relationships/image" Target="../media/image109.wmf"/><Relationship Id="rId15" Type="http://schemas.openxmlformats.org/officeDocument/2006/relationships/image" Target="../media/image114.wmf"/><Relationship Id="rId23" Type="http://schemas.openxmlformats.org/officeDocument/2006/relationships/image" Target="../media/image118.wmf"/><Relationship Id="rId28" Type="http://schemas.openxmlformats.org/officeDocument/2006/relationships/oleObject" Target="../embeddings/oleObject113.bin"/><Relationship Id="rId36" Type="http://schemas.openxmlformats.org/officeDocument/2006/relationships/oleObject" Target="../embeddings/oleObject117.bin"/><Relationship Id="rId49" Type="http://schemas.openxmlformats.org/officeDocument/2006/relationships/image" Target="../media/image131.wmf"/><Relationship Id="rId10" Type="http://schemas.openxmlformats.org/officeDocument/2006/relationships/oleObject" Target="../embeddings/oleObject104.bin"/><Relationship Id="rId19" Type="http://schemas.openxmlformats.org/officeDocument/2006/relationships/image" Target="../media/image116.wmf"/><Relationship Id="rId31" Type="http://schemas.openxmlformats.org/officeDocument/2006/relationships/image" Target="../media/image122.wmf"/><Relationship Id="rId44" Type="http://schemas.openxmlformats.org/officeDocument/2006/relationships/oleObject" Target="../embeddings/oleObject121.bin"/><Relationship Id="rId4" Type="http://schemas.openxmlformats.org/officeDocument/2006/relationships/oleObject" Target="../embeddings/oleObject101.bin"/><Relationship Id="rId9" Type="http://schemas.openxmlformats.org/officeDocument/2006/relationships/image" Target="../media/image111.wmf"/><Relationship Id="rId14" Type="http://schemas.openxmlformats.org/officeDocument/2006/relationships/oleObject" Target="../embeddings/oleObject106.bin"/><Relationship Id="rId22" Type="http://schemas.openxmlformats.org/officeDocument/2006/relationships/oleObject" Target="../embeddings/oleObject110.bin"/><Relationship Id="rId27" Type="http://schemas.openxmlformats.org/officeDocument/2006/relationships/image" Target="../media/image120.wmf"/><Relationship Id="rId30" Type="http://schemas.openxmlformats.org/officeDocument/2006/relationships/oleObject" Target="../embeddings/oleObject114.bin"/><Relationship Id="rId35" Type="http://schemas.openxmlformats.org/officeDocument/2006/relationships/image" Target="../media/image124.wmf"/><Relationship Id="rId43" Type="http://schemas.openxmlformats.org/officeDocument/2006/relationships/image" Target="../media/image128.wmf"/><Relationship Id="rId48" Type="http://schemas.openxmlformats.org/officeDocument/2006/relationships/oleObject" Target="../embeddings/oleObject123.bin"/><Relationship Id="rId8" Type="http://schemas.openxmlformats.org/officeDocument/2006/relationships/oleObject" Target="../embeddings/oleObject103.bin"/></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132.wmf"/><Relationship Id="rId4" Type="http://schemas.openxmlformats.org/officeDocument/2006/relationships/oleObject" Target="../embeddings/oleObject124.bin"/></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27.bin"/><Relationship Id="rId13" Type="http://schemas.openxmlformats.org/officeDocument/2006/relationships/image" Target="../media/image137.wmf"/><Relationship Id="rId18" Type="http://schemas.openxmlformats.org/officeDocument/2006/relationships/oleObject" Target="../embeddings/oleObject132.bin"/><Relationship Id="rId26" Type="http://schemas.openxmlformats.org/officeDocument/2006/relationships/oleObject" Target="../embeddings/oleObject136.bin"/><Relationship Id="rId39" Type="http://schemas.openxmlformats.org/officeDocument/2006/relationships/image" Target="../media/image150.wmf"/><Relationship Id="rId3" Type="http://schemas.openxmlformats.org/officeDocument/2006/relationships/notesSlide" Target="../notesSlides/notesSlide43.xml"/><Relationship Id="rId21" Type="http://schemas.openxmlformats.org/officeDocument/2006/relationships/image" Target="../media/image141.wmf"/><Relationship Id="rId34" Type="http://schemas.openxmlformats.org/officeDocument/2006/relationships/oleObject" Target="../embeddings/oleObject140.bin"/><Relationship Id="rId7" Type="http://schemas.openxmlformats.org/officeDocument/2006/relationships/image" Target="../media/image134.wmf"/><Relationship Id="rId12" Type="http://schemas.openxmlformats.org/officeDocument/2006/relationships/oleObject" Target="../embeddings/oleObject129.bin"/><Relationship Id="rId17" Type="http://schemas.openxmlformats.org/officeDocument/2006/relationships/image" Target="../media/image139.wmf"/><Relationship Id="rId25" Type="http://schemas.openxmlformats.org/officeDocument/2006/relationships/image" Target="../media/image143.wmf"/><Relationship Id="rId33" Type="http://schemas.openxmlformats.org/officeDocument/2006/relationships/image" Target="../media/image147.wmf"/><Relationship Id="rId38" Type="http://schemas.openxmlformats.org/officeDocument/2006/relationships/oleObject" Target="../embeddings/oleObject142.bin"/><Relationship Id="rId2" Type="http://schemas.openxmlformats.org/officeDocument/2006/relationships/slideLayout" Target="../slideLayouts/slideLayout2.xml"/><Relationship Id="rId16" Type="http://schemas.openxmlformats.org/officeDocument/2006/relationships/oleObject" Target="../embeddings/oleObject131.bin"/><Relationship Id="rId20" Type="http://schemas.openxmlformats.org/officeDocument/2006/relationships/oleObject" Target="../embeddings/oleObject133.bin"/><Relationship Id="rId29" Type="http://schemas.openxmlformats.org/officeDocument/2006/relationships/image" Target="../media/image145.wmf"/><Relationship Id="rId41" Type="http://schemas.openxmlformats.org/officeDocument/2006/relationships/image" Target="../media/image151.wmf"/><Relationship Id="rId1" Type="http://schemas.openxmlformats.org/officeDocument/2006/relationships/vmlDrawing" Target="../drawings/vmlDrawing24.vml"/><Relationship Id="rId6" Type="http://schemas.openxmlformats.org/officeDocument/2006/relationships/oleObject" Target="../embeddings/oleObject126.bin"/><Relationship Id="rId11" Type="http://schemas.openxmlformats.org/officeDocument/2006/relationships/image" Target="../media/image136.wmf"/><Relationship Id="rId24" Type="http://schemas.openxmlformats.org/officeDocument/2006/relationships/oleObject" Target="../embeddings/oleObject135.bin"/><Relationship Id="rId32" Type="http://schemas.openxmlformats.org/officeDocument/2006/relationships/oleObject" Target="../embeddings/oleObject139.bin"/><Relationship Id="rId37" Type="http://schemas.openxmlformats.org/officeDocument/2006/relationships/image" Target="../media/image149.wmf"/><Relationship Id="rId40" Type="http://schemas.openxmlformats.org/officeDocument/2006/relationships/oleObject" Target="../embeddings/oleObject143.bin"/><Relationship Id="rId5" Type="http://schemas.openxmlformats.org/officeDocument/2006/relationships/image" Target="../media/image133.wmf"/><Relationship Id="rId15" Type="http://schemas.openxmlformats.org/officeDocument/2006/relationships/image" Target="../media/image138.wmf"/><Relationship Id="rId23" Type="http://schemas.openxmlformats.org/officeDocument/2006/relationships/image" Target="../media/image142.wmf"/><Relationship Id="rId28" Type="http://schemas.openxmlformats.org/officeDocument/2006/relationships/oleObject" Target="../embeddings/oleObject137.bin"/><Relationship Id="rId36" Type="http://schemas.openxmlformats.org/officeDocument/2006/relationships/oleObject" Target="../embeddings/oleObject141.bin"/><Relationship Id="rId10" Type="http://schemas.openxmlformats.org/officeDocument/2006/relationships/oleObject" Target="../embeddings/oleObject128.bin"/><Relationship Id="rId19" Type="http://schemas.openxmlformats.org/officeDocument/2006/relationships/image" Target="../media/image140.wmf"/><Relationship Id="rId31" Type="http://schemas.openxmlformats.org/officeDocument/2006/relationships/image" Target="../media/image146.wmf"/><Relationship Id="rId4" Type="http://schemas.openxmlformats.org/officeDocument/2006/relationships/oleObject" Target="../embeddings/oleObject125.bin"/><Relationship Id="rId9" Type="http://schemas.openxmlformats.org/officeDocument/2006/relationships/image" Target="../media/image135.wmf"/><Relationship Id="rId14" Type="http://schemas.openxmlformats.org/officeDocument/2006/relationships/oleObject" Target="../embeddings/oleObject130.bin"/><Relationship Id="rId22" Type="http://schemas.openxmlformats.org/officeDocument/2006/relationships/oleObject" Target="../embeddings/oleObject134.bin"/><Relationship Id="rId27" Type="http://schemas.openxmlformats.org/officeDocument/2006/relationships/image" Target="../media/image144.wmf"/><Relationship Id="rId30" Type="http://schemas.openxmlformats.org/officeDocument/2006/relationships/oleObject" Target="../embeddings/oleObject138.bin"/><Relationship Id="rId35" Type="http://schemas.openxmlformats.org/officeDocument/2006/relationships/image" Target="../media/image148.wmf"/></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46.bin"/><Relationship Id="rId13" Type="http://schemas.openxmlformats.org/officeDocument/2006/relationships/image" Target="../media/image156.wmf"/><Relationship Id="rId18" Type="http://schemas.openxmlformats.org/officeDocument/2006/relationships/oleObject" Target="../embeddings/oleObject151.bin"/><Relationship Id="rId26" Type="http://schemas.openxmlformats.org/officeDocument/2006/relationships/oleObject" Target="../embeddings/oleObject155.bin"/><Relationship Id="rId39" Type="http://schemas.openxmlformats.org/officeDocument/2006/relationships/image" Target="../media/image169.wmf"/><Relationship Id="rId3" Type="http://schemas.openxmlformats.org/officeDocument/2006/relationships/notesSlide" Target="../notesSlides/notesSlide44.xml"/><Relationship Id="rId21" Type="http://schemas.openxmlformats.org/officeDocument/2006/relationships/image" Target="../media/image160.wmf"/><Relationship Id="rId34" Type="http://schemas.openxmlformats.org/officeDocument/2006/relationships/oleObject" Target="../embeddings/oleObject159.bin"/><Relationship Id="rId42" Type="http://schemas.openxmlformats.org/officeDocument/2006/relationships/oleObject" Target="../embeddings/oleObject163.bin"/><Relationship Id="rId47" Type="http://schemas.openxmlformats.org/officeDocument/2006/relationships/image" Target="../media/image173.wmf"/><Relationship Id="rId7" Type="http://schemas.openxmlformats.org/officeDocument/2006/relationships/image" Target="../media/image153.wmf"/><Relationship Id="rId12" Type="http://schemas.openxmlformats.org/officeDocument/2006/relationships/oleObject" Target="../embeddings/oleObject148.bin"/><Relationship Id="rId17" Type="http://schemas.openxmlformats.org/officeDocument/2006/relationships/image" Target="../media/image158.wmf"/><Relationship Id="rId25" Type="http://schemas.openxmlformats.org/officeDocument/2006/relationships/image" Target="../media/image162.wmf"/><Relationship Id="rId33" Type="http://schemas.openxmlformats.org/officeDocument/2006/relationships/image" Target="../media/image166.wmf"/><Relationship Id="rId38" Type="http://schemas.openxmlformats.org/officeDocument/2006/relationships/oleObject" Target="../embeddings/oleObject161.bin"/><Relationship Id="rId46" Type="http://schemas.openxmlformats.org/officeDocument/2006/relationships/oleObject" Target="../embeddings/oleObject165.bin"/><Relationship Id="rId2" Type="http://schemas.openxmlformats.org/officeDocument/2006/relationships/slideLayout" Target="../slideLayouts/slideLayout2.xml"/><Relationship Id="rId16" Type="http://schemas.openxmlformats.org/officeDocument/2006/relationships/oleObject" Target="../embeddings/oleObject150.bin"/><Relationship Id="rId20" Type="http://schemas.openxmlformats.org/officeDocument/2006/relationships/oleObject" Target="../embeddings/oleObject152.bin"/><Relationship Id="rId29" Type="http://schemas.openxmlformats.org/officeDocument/2006/relationships/image" Target="../media/image164.wmf"/><Relationship Id="rId41" Type="http://schemas.openxmlformats.org/officeDocument/2006/relationships/image" Target="../media/image170.wmf"/><Relationship Id="rId1" Type="http://schemas.openxmlformats.org/officeDocument/2006/relationships/vmlDrawing" Target="../drawings/vmlDrawing25.vml"/><Relationship Id="rId6" Type="http://schemas.openxmlformats.org/officeDocument/2006/relationships/oleObject" Target="../embeddings/oleObject145.bin"/><Relationship Id="rId11" Type="http://schemas.openxmlformats.org/officeDocument/2006/relationships/image" Target="../media/image155.wmf"/><Relationship Id="rId24" Type="http://schemas.openxmlformats.org/officeDocument/2006/relationships/oleObject" Target="../embeddings/oleObject154.bin"/><Relationship Id="rId32" Type="http://schemas.openxmlformats.org/officeDocument/2006/relationships/oleObject" Target="../embeddings/oleObject158.bin"/><Relationship Id="rId37" Type="http://schemas.openxmlformats.org/officeDocument/2006/relationships/image" Target="../media/image168.wmf"/><Relationship Id="rId40" Type="http://schemas.openxmlformats.org/officeDocument/2006/relationships/oleObject" Target="../embeddings/oleObject162.bin"/><Relationship Id="rId45" Type="http://schemas.openxmlformats.org/officeDocument/2006/relationships/image" Target="../media/image172.wmf"/><Relationship Id="rId5" Type="http://schemas.openxmlformats.org/officeDocument/2006/relationships/image" Target="../media/image152.wmf"/><Relationship Id="rId15" Type="http://schemas.openxmlformats.org/officeDocument/2006/relationships/image" Target="../media/image157.wmf"/><Relationship Id="rId23" Type="http://schemas.openxmlformats.org/officeDocument/2006/relationships/image" Target="../media/image161.wmf"/><Relationship Id="rId28" Type="http://schemas.openxmlformats.org/officeDocument/2006/relationships/oleObject" Target="../embeddings/oleObject156.bin"/><Relationship Id="rId36" Type="http://schemas.openxmlformats.org/officeDocument/2006/relationships/oleObject" Target="../embeddings/oleObject160.bin"/><Relationship Id="rId10" Type="http://schemas.openxmlformats.org/officeDocument/2006/relationships/oleObject" Target="../embeddings/oleObject147.bin"/><Relationship Id="rId19" Type="http://schemas.openxmlformats.org/officeDocument/2006/relationships/image" Target="../media/image159.wmf"/><Relationship Id="rId31" Type="http://schemas.openxmlformats.org/officeDocument/2006/relationships/image" Target="../media/image165.wmf"/><Relationship Id="rId44" Type="http://schemas.openxmlformats.org/officeDocument/2006/relationships/oleObject" Target="../embeddings/oleObject164.bin"/><Relationship Id="rId4" Type="http://schemas.openxmlformats.org/officeDocument/2006/relationships/oleObject" Target="../embeddings/oleObject144.bin"/><Relationship Id="rId9" Type="http://schemas.openxmlformats.org/officeDocument/2006/relationships/image" Target="../media/image154.wmf"/><Relationship Id="rId14" Type="http://schemas.openxmlformats.org/officeDocument/2006/relationships/oleObject" Target="../embeddings/oleObject149.bin"/><Relationship Id="rId22" Type="http://schemas.openxmlformats.org/officeDocument/2006/relationships/oleObject" Target="../embeddings/oleObject153.bin"/><Relationship Id="rId27" Type="http://schemas.openxmlformats.org/officeDocument/2006/relationships/image" Target="../media/image163.wmf"/><Relationship Id="rId30" Type="http://schemas.openxmlformats.org/officeDocument/2006/relationships/oleObject" Target="../embeddings/oleObject157.bin"/><Relationship Id="rId35" Type="http://schemas.openxmlformats.org/officeDocument/2006/relationships/image" Target="../media/image167.wmf"/><Relationship Id="rId43" Type="http://schemas.openxmlformats.org/officeDocument/2006/relationships/image" Target="../media/image171.wmf"/></Relationships>
</file>

<file path=ppt/slides/_rels/slide45.xml.rels><?xml version="1.0" encoding="UTF-8" standalone="yes"?>
<Relationships xmlns="http://schemas.openxmlformats.org/package/2006/relationships"><Relationship Id="rId13" Type="http://schemas.openxmlformats.org/officeDocument/2006/relationships/image" Target="../media/image178.wmf"/><Relationship Id="rId18" Type="http://schemas.openxmlformats.org/officeDocument/2006/relationships/oleObject" Target="../embeddings/oleObject173.bin"/><Relationship Id="rId26" Type="http://schemas.openxmlformats.org/officeDocument/2006/relationships/oleObject" Target="../embeddings/oleObject177.bin"/><Relationship Id="rId39" Type="http://schemas.openxmlformats.org/officeDocument/2006/relationships/image" Target="../media/image191.wmf"/><Relationship Id="rId21" Type="http://schemas.openxmlformats.org/officeDocument/2006/relationships/image" Target="../media/image182.wmf"/><Relationship Id="rId34" Type="http://schemas.openxmlformats.org/officeDocument/2006/relationships/oleObject" Target="../embeddings/oleObject181.bin"/><Relationship Id="rId42" Type="http://schemas.openxmlformats.org/officeDocument/2006/relationships/oleObject" Target="../embeddings/oleObject185.bin"/><Relationship Id="rId47" Type="http://schemas.openxmlformats.org/officeDocument/2006/relationships/image" Target="../media/image195.wmf"/><Relationship Id="rId50" Type="http://schemas.openxmlformats.org/officeDocument/2006/relationships/oleObject" Target="../embeddings/oleObject189.bin"/><Relationship Id="rId55" Type="http://schemas.openxmlformats.org/officeDocument/2006/relationships/image" Target="../media/image199.wmf"/><Relationship Id="rId7" Type="http://schemas.openxmlformats.org/officeDocument/2006/relationships/image" Target="../media/image175.wmf"/><Relationship Id="rId2" Type="http://schemas.openxmlformats.org/officeDocument/2006/relationships/slideLayout" Target="../slideLayouts/slideLayout2.xml"/><Relationship Id="rId16" Type="http://schemas.openxmlformats.org/officeDocument/2006/relationships/oleObject" Target="../embeddings/oleObject172.bin"/><Relationship Id="rId20" Type="http://schemas.openxmlformats.org/officeDocument/2006/relationships/oleObject" Target="../embeddings/oleObject174.bin"/><Relationship Id="rId29" Type="http://schemas.openxmlformats.org/officeDocument/2006/relationships/image" Target="../media/image186.wmf"/><Relationship Id="rId41" Type="http://schemas.openxmlformats.org/officeDocument/2006/relationships/image" Target="../media/image192.wmf"/><Relationship Id="rId54" Type="http://schemas.openxmlformats.org/officeDocument/2006/relationships/oleObject" Target="../embeddings/oleObject191.bin"/><Relationship Id="rId1" Type="http://schemas.openxmlformats.org/officeDocument/2006/relationships/vmlDrawing" Target="../drawings/vmlDrawing26.vml"/><Relationship Id="rId6" Type="http://schemas.openxmlformats.org/officeDocument/2006/relationships/oleObject" Target="../embeddings/oleObject167.bin"/><Relationship Id="rId11" Type="http://schemas.openxmlformats.org/officeDocument/2006/relationships/image" Target="../media/image177.wmf"/><Relationship Id="rId24" Type="http://schemas.openxmlformats.org/officeDocument/2006/relationships/oleObject" Target="../embeddings/oleObject176.bin"/><Relationship Id="rId32" Type="http://schemas.openxmlformats.org/officeDocument/2006/relationships/oleObject" Target="../embeddings/oleObject180.bin"/><Relationship Id="rId37" Type="http://schemas.openxmlformats.org/officeDocument/2006/relationships/image" Target="../media/image190.wmf"/><Relationship Id="rId40" Type="http://schemas.openxmlformats.org/officeDocument/2006/relationships/oleObject" Target="../embeddings/oleObject184.bin"/><Relationship Id="rId45" Type="http://schemas.openxmlformats.org/officeDocument/2006/relationships/image" Target="../media/image194.wmf"/><Relationship Id="rId53" Type="http://schemas.openxmlformats.org/officeDocument/2006/relationships/image" Target="../media/image198.wmf"/><Relationship Id="rId58" Type="http://schemas.openxmlformats.org/officeDocument/2006/relationships/oleObject" Target="../embeddings/oleObject193.bin"/><Relationship Id="rId5" Type="http://schemas.openxmlformats.org/officeDocument/2006/relationships/image" Target="../media/image174.wmf"/><Relationship Id="rId15" Type="http://schemas.openxmlformats.org/officeDocument/2006/relationships/image" Target="../media/image179.wmf"/><Relationship Id="rId23" Type="http://schemas.openxmlformats.org/officeDocument/2006/relationships/image" Target="../media/image183.wmf"/><Relationship Id="rId28" Type="http://schemas.openxmlformats.org/officeDocument/2006/relationships/oleObject" Target="../embeddings/oleObject178.bin"/><Relationship Id="rId36" Type="http://schemas.openxmlformats.org/officeDocument/2006/relationships/oleObject" Target="../embeddings/oleObject182.bin"/><Relationship Id="rId49" Type="http://schemas.openxmlformats.org/officeDocument/2006/relationships/image" Target="../media/image196.wmf"/><Relationship Id="rId57" Type="http://schemas.openxmlformats.org/officeDocument/2006/relationships/image" Target="../media/image200.wmf"/><Relationship Id="rId61" Type="http://schemas.openxmlformats.org/officeDocument/2006/relationships/image" Target="../media/image202.wmf"/><Relationship Id="rId10" Type="http://schemas.openxmlformats.org/officeDocument/2006/relationships/oleObject" Target="../embeddings/oleObject169.bin"/><Relationship Id="rId19" Type="http://schemas.openxmlformats.org/officeDocument/2006/relationships/image" Target="../media/image181.wmf"/><Relationship Id="rId31" Type="http://schemas.openxmlformats.org/officeDocument/2006/relationships/image" Target="../media/image187.wmf"/><Relationship Id="rId44" Type="http://schemas.openxmlformats.org/officeDocument/2006/relationships/oleObject" Target="../embeddings/oleObject186.bin"/><Relationship Id="rId52" Type="http://schemas.openxmlformats.org/officeDocument/2006/relationships/oleObject" Target="../embeddings/oleObject190.bin"/><Relationship Id="rId60" Type="http://schemas.openxmlformats.org/officeDocument/2006/relationships/oleObject" Target="../embeddings/oleObject194.bin"/><Relationship Id="rId4" Type="http://schemas.openxmlformats.org/officeDocument/2006/relationships/oleObject" Target="../embeddings/oleObject166.bin"/><Relationship Id="rId9" Type="http://schemas.openxmlformats.org/officeDocument/2006/relationships/image" Target="../media/image176.wmf"/><Relationship Id="rId14" Type="http://schemas.openxmlformats.org/officeDocument/2006/relationships/oleObject" Target="../embeddings/oleObject171.bin"/><Relationship Id="rId22" Type="http://schemas.openxmlformats.org/officeDocument/2006/relationships/oleObject" Target="../embeddings/oleObject175.bin"/><Relationship Id="rId27" Type="http://schemas.openxmlformats.org/officeDocument/2006/relationships/image" Target="../media/image185.wmf"/><Relationship Id="rId30" Type="http://schemas.openxmlformats.org/officeDocument/2006/relationships/oleObject" Target="../embeddings/oleObject179.bin"/><Relationship Id="rId35" Type="http://schemas.openxmlformats.org/officeDocument/2006/relationships/image" Target="../media/image189.wmf"/><Relationship Id="rId43" Type="http://schemas.openxmlformats.org/officeDocument/2006/relationships/image" Target="../media/image193.wmf"/><Relationship Id="rId48" Type="http://schemas.openxmlformats.org/officeDocument/2006/relationships/oleObject" Target="../embeddings/oleObject188.bin"/><Relationship Id="rId56" Type="http://schemas.openxmlformats.org/officeDocument/2006/relationships/oleObject" Target="../embeddings/oleObject192.bin"/><Relationship Id="rId8" Type="http://schemas.openxmlformats.org/officeDocument/2006/relationships/oleObject" Target="../embeddings/oleObject168.bin"/><Relationship Id="rId51" Type="http://schemas.openxmlformats.org/officeDocument/2006/relationships/image" Target="../media/image197.wmf"/><Relationship Id="rId3" Type="http://schemas.openxmlformats.org/officeDocument/2006/relationships/notesSlide" Target="../notesSlides/notesSlide45.xml"/><Relationship Id="rId12" Type="http://schemas.openxmlformats.org/officeDocument/2006/relationships/oleObject" Target="../embeddings/oleObject170.bin"/><Relationship Id="rId17" Type="http://schemas.openxmlformats.org/officeDocument/2006/relationships/image" Target="../media/image180.wmf"/><Relationship Id="rId25" Type="http://schemas.openxmlformats.org/officeDocument/2006/relationships/image" Target="../media/image184.wmf"/><Relationship Id="rId33" Type="http://schemas.openxmlformats.org/officeDocument/2006/relationships/image" Target="../media/image188.wmf"/><Relationship Id="rId38" Type="http://schemas.openxmlformats.org/officeDocument/2006/relationships/oleObject" Target="../embeddings/oleObject183.bin"/><Relationship Id="rId46" Type="http://schemas.openxmlformats.org/officeDocument/2006/relationships/oleObject" Target="../embeddings/oleObject187.bin"/><Relationship Id="rId59" Type="http://schemas.openxmlformats.org/officeDocument/2006/relationships/image" Target="../media/image201.wmf"/></Relationships>
</file>

<file path=ppt/slides/_rels/slide46.xml.rels><?xml version="1.0" encoding="UTF-8" standalone="yes"?>
<Relationships xmlns="http://schemas.openxmlformats.org/package/2006/relationships"><Relationship Id="rId8" Type="http://schemas.openxmlformats.org/officeDocument/2006/relationships/image" Target="../media/image204.wmf"/><Relationship Id="rId13" Type="http://schemas.openxmlformats.org/officeDocument/2006/relationships/oleObject" Target="../embeddings/oleObject199.bin"/><Relationship Id="rId3" Type="http://schemas.openxmlformats.org/officeDocument/2006/relationships/notesSlide" Target="../notesSlides/notesSlide46.xml"/><Relationship Id="rId7" Type="http://schemas.openxmlformats.org/officeDocument/2006/relationships/oleObject" Target="../embeddings/oleObject196.bin"/><Relationship Id="rId12" Type="http://schemas.openxmlformats.org/officeDocument/2006/relationships/image" Target="../media/image206.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203.wmf"/><Relationship Id="rId11" Type="http://schemas.openxmlformats.org/officeDocument/2006/relationships/oleObject" Target="../embeddings/oleObject198.bin"/><Relationship Id="rId5" Type="http://schemas.openxmlformats.org/officeDocument/2006/relationships/oleObject" Target="../embeddings/oleObject195.bin"/><Relationship Id="rId10" Type="http://schemas.openxmlformats.org/officeDocument/2006/relationships/image" Target="../media/image205.wmf"/><Relationship Id="rId4" Type="http://schemas.openxmlformats.org/officeDocument/2006/relationships/image" Target="../media/image1.png"/><Relationship Id="rId9" Type="http://schemas.openxmlformats.org/officeDocument/2006/relationships/oleObject" Target="../embeddings/oleObject197.bin"/><Relationship Id="rId14" Type="http://schemas.openxmlformats.org/officeDocument/2006/relationships/image" Target="../media/image207.wmf"/></Relationships>
</file>

<file path=ppt/slides/_rels/slide47.xml.rels><?xml version="1.0" encoding="UTF-8" standalone="yes"?>
<Relationships xmlns="http://schemas.openxmlformats.org/package/2006/relationships"><Relationship Id="rId8" Type="http://schemas.openxmlformats.org/officeDocument/2006/relationships/image" Target="../media/image209.wmf"/><Relationship Id="rId13" Type="http://schemas.openxmlformats.org/officeDocument/2006/relationships/oleObject" Target="../embeddings/oleObject204.bin"/><Relationship Id="rId18" Type="http://schemas.openxmlformats.org/officeDocument/2006/relationships/image" Target="../media/image214.wmf"/><Relationship Id="rId26" Type="http://schemas.openxmlformats.org/officeDocument/2006/relationships/image" Target="../media/image218.wmf"/><Relationship Id="rId3" Type="http://schemas.openxmlformats.org/officeDocument/2006/relationships/notesSlide" Target="../notesSlides/notesSlide47.xml"/><Relationship Id="rId21" Type="http://schemas.openxmlformats.org/officeDocument/2006/relationships/oleObject" Target="../embeddings/oleObject208.bin"/><Relationship Id="rId7" Type="http://schemas.openxmlformats.org/officeDocument/2006/relationships/oleObject" Target="../embeddings/oleObject201.bin"/><Relationship Id="rId12" Type="http://schemas.openxmlformats.org/officeDocument/2006/relationships/image" Target="../media/image211.wmf"/><Relationship Id="rId17" Type="http://schemas.openxmlformats.org/officeDocument/2006/relationships/oleObject" Target="../embeddings/oleObject206.bin"/><Relationship Id="rId25" Type="http://schemas.openxmlformats.org/officeDocument/2006/relationships/oleObject" Target="../embeddings/oleObject210.bin"/><Relationship Id="rId2" Type="http://schemas.openxmlformats.org/officeDocument/2006/relationships/slideLayout" Target="../slideLayouts/slideLayout2.xml"/><Relationship Id="rId16" Type="http://schemas.openxmlformats.org/officeDocument/2006/relationships/image" Target="../media/image213.wmf"/><Relationship Id="rId20" Type="http://schemas.openxmlformats.org/officeDocument/2006/relationships/image" Target="../media/image215.wmf"/><Relationship Id="rId1" Type="http://schemas.openxmlformats.org/officeDocument/2006/relationships/vmlDrawing" Target="../drawings/vmlDrawing28.vml"/><Relationship Id="rId6" Type="http://schemas.openxmlformats.org/officeDocument/2006/relationships/image" Target="../media/image208.wmf"/><Relationship Id="rId11" Type="http://schemas.openxmlformats.org/officeDocument/2006/relationships/oleObject" Target="../embeddings/oleObject203.bin"/><Relationship Id="rId24" Type="http://schemas.openxmlformats.org/officeDocument/2006/relationships/image" Target="../media/image217.wmf"/><Relationship Id="rId5" Type="http://schemas.openxmlformats.org/officeDocument/2006/relationships/oleObject" Target="../embeddings/oleObject200.bin"/><Relationship Id="rId15" Type="http://schemas.openxmlformats.org/officeDocument/2006/relationships/oleObject" Target="../embeddings/oleObject205.bin"/><Relationship Id="rId23" Type="http://schemas.openxmlformats.org/officeDocument/2006/relationships/oleObject" Target="../embeddings/oleObject209.bin"/><Relationship Id="rId28" Type="http://schemas.openxmlformats.org/officeDocument/2006/relationships/image" Target="../media/image219.wmf"/><Relationship Id="rId10" Type="http://schemas.openxmlformats.org/officeDocument/2006/relationships/image" Target="../media/image210.wmf"/><Relationship Id="rId19" Type="http://schemas.openxmlformats.org/officeDocument/2006/relationships/oleObject" Target="../embeddings/oleObject207.bin"/><Relationship Id="rId4" Type="http://schemas.openxmlformats.org/officeDocument/2006/relationships/image" Target="../media/image24.jpeg"/><Relationship Id="rId9" Type="http://schemas.openxmlformats.org/officeDocument/2006/relationships/oleObject" Target="../embeddings/oleObject202.bin"/><Relationship Id="rId14" Type="http://schemas.openxmlformats.org/officeDocument/2006/relationships/image" Target="../media/image212.wmf"/><Relationship Id="rId22" Type="http://schemas.openxmlformats.org/officeDocument/2006/relationships/image" Target="../media/image216.wmf"/><Relationship Id="rId27" Type="http://schemas.openxmlformats.org/officeDocument/2006/relationships/oleObject" Target="../embeddings/oleObject211.bin"/></Relationships>
</file>

<file path=ppt/slides/_rels/slide48.xml.rels><?xml version="1.0" encoding="UTF-8" standalone="yes"?>
<Relationships xmlns="http://schemas.openxmlformats.org/package/2006/relationships"><Relationship Id="rId8" Type="http://schemas.openxmlformats.org/officeDocument/2006/relationships/image" Target="../media/image221.wmf"/><Relationship Id="rId13" Type="http://schemas.openxmlformats.org/officeDocument/2006/relationships/oleObject" Target="../embeddings/oleObject216.bin"/><Relationship Id="rId18" Type="http://schemas.openxmlformats.org/officeDocument/2006/relationships/image" Target="../media/image226.wmf"/><Relationship Id="rId26" Type="http://schemas.openxmlformats.org/officeDocument/2006/relationships/image" Target="../media/image230.wmf"/><Relationship Id="rId39" Type="http://schemas.openxmlformats.org/officeDocument/2006/relationships/oleObject" Target="../embeddings/oleObject229.bin"/><Relationship Id="rId3" Type="http://schemas.openxmlformats.org/officeDocument/2006/relationships/notesSlide" Target="../notesSlides/notesSlide48.xml"/><Relationship Id="rId21" Type="http://schemas.openxmlformats.org/officeDocument/2006/relationships/oleObject" Target="../embeddings/oleObject220.bin"/><Relationship Id="rId34" Type="http://schemas.openxmlformats.org/officeDocument/2006/relationships/image" Target="../media/image234.wmf"/><Relationship Id="rId42" Type="http://schemas.openxmlformats.org/officeDocument/2006/relationships/image" Target="../media/image238.wmf"/><Relationship Id="rId7" Type="http://schemas.openxmlformats.org/officeDocument/2006/relationships/oleObject" Target="../embeddings/oleObject213.bin"/><Relationship Id="rId12" Type="http://schemas.openxmlformats.org/officeDocument/2006/relationships/image" Target="../media/image223.wmf"/><Relationship Id="rId17" Type="http://schemas.openxmlformats.org/officeDocument/2006/relationships/oleObject" Target="../embeddings/oleObject218.bin"/><Relationship Id="rId25" Type="http://schemas.openxmlformats.org/officeDocument/2006/relationships/oleObject" Target="../embeddings/oleObject222.bin"/><Relationship Id="rId33" Type="http://schemas.openxmlformats.org/officeDocument/2006/relationships/oleObject" Target="../embeddings/oleObject226.bin"/><Relationship Id="rId38" Type="http://schemas.openxmlformats.org/officeDocument/2006/relationships/image" Target="../media/image236.wmf"/><Relationship Id="rId2" Type="http://schemas.openxmlformats.org/officeDocument/2006/relationships/slideLayout" Target="../slideLayouts/slideLayout2.xml"/><Relationship Id="rId16" Type="http://schemas.openxmlformats.org/officeDocument/2006/relationships/image" Target="../media/image225.wmf"/><Relationship Id="rId20" Type="http://schemas.openxmlformats.org/officeDocument/2006/relationships/image" Target="../media/image227.wmf"/><Relationship Id="rId29" Type="http://schemas.openxmlformats.org/officeDocument/2006/relationships/oleObject" Target="../embeddings/oleObject224.bin"/><Relationship Id="rId41" Type="http://schemas.openxmlformats.org/officeDocument/2006/relationships/oleObject" Target="../embeddings/oleObject230.bin"/><Relationship Id="rId1" Type="http://schemas.openxmlformats.org/officeDocument/2006/relationships/vmlDrawing" Target="../drawings/vmlDrawing29.vml"/><Relationship Id="rId6" Type="http://schemas.openxmlformats.org/officeDocument/2006/relationships/image" Target="../media/image220.wmf"/><Relationship Id="rId11" Type="http://schemas.openxmlformats.org/officeDocument/2006/relationships/oleObject" Target="../embeddings/oleObject215.bin"/><Relationship Id="rId24" Type="http://schemas.openxmlformats.org/officeDocument/2006/relationships/image" Target="../media/image229.wmf"/><Relationship Id="rId32" Type="http://schemas.openxmlformats.org/officeDocument/2006/relationships/image" Target="../media/image233.wmf"/><Relationship Id="rId37" Type="http://schemas.openxmlformats.org/officeDocument/2006/relationships/oleObject" Target="../embeddings/oleObject228.bin"/><Relationship Id="rId40" Type="http://schemas.openxmlformats.org/officeDocument/2006/relationships/image" Target="../media/image237.wmf"/><Relationship Id="rId5" Type="http://schemas.openxmlformats.org/officeDocument/2006/relationships/oleObject" Target="../embeddings/oleObject212.bin"/><Relationship Id="rId15" Type="http://schemas.openxmlformats.org/officeDocument/2006/relationships/oleObject" Target="../embeddings/oleObject217.bin"/><Relationship Id="rId23" Type="http://schemas.openxmlformats.org/officeDocument/2006/relationships/oleObject" Target="../embeddings/oleObject221.bin"/><Relationship Id="rId28" Type="http://schemas.openxmlformats.org/officeDocument/2006/relationships/image" Target="../media/image231.wmf"/><Relationship Id="rId36" Type="http://schemas.openxmlformats.org/officeDocument/2006/relationships/image" Target="../media/image235.wmf"/><Relationship Id="rId10" Type="http://schemas.openxmlformats.org/officeDocument/2006/relationships/image" Target="../media/image222.wmf"/><Relationship Id="rId19" Type="http://schemas.openxmlformats.org/officeDocument/2006/relationships/oleObject" Target="../embeddings/oleObject219.bin"/><Relationship Id="rId31" Type="http://schemas.openxmlformats.org/officeDocument/2006/relationships/oleObject" Target="../embeddings/oleObject225.bin"/><Relationship Id="rId44" Type="http://schemas.openxmlformats.org/officeDocument/2006/relationships/image" Target="../media/image239.wmf"/><Relationship Id="rId4" Type="http://schemas.openxmlformats.org/officeDocument/2006/relationships/image" Target="../media/image24.jpeg"/><Relationship Id="rId9" Type="http://schemas.openxmlformats.org/officeDocument/2006/relationships/oleObject" Target="../embeddings/oleObject214.bin"/><Relationship Id="rId14" Type="http://schemas.openxmlformats.org/officeDocument/2006/relationships/image" Target="../media/image224.wmf"/><Relationship Id="rId22" Type="http://schemas.openxmlformats.org/officeDocument/2006/relationships/image" Target="../media/image228.wmf"/><Relationship Id="rId27" Type="http://schemas.openxmlformats.org/officeDocument/2006/relationships/oleObject" Target="../embeddings/oleObject223.bin"/><Relationship Id="rId30" Type="http://schemas.openxmlformats.org/officeDocument/2006/relationships/image" Target="../media/image232.wmf"/><Relationship Id="rId35" Type="http://schemas.openxmlformats.org/officeDocument/2006/relationships/oleObject" Target="../embeddings/oleObject227.bin"/><Relationship Id="rId43" Type="http://schemas.openxmlformats.org/officeDocument/2006/relationships/oleObject" Target="../embeddings/oleObject231.bin"/></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7.wmf"/><Relationship Id="rId3" Type="http://schemas.openxmlformats.org/officeDocument/2006/relationships/notesSlide" Target="../notesSlides/notesSlide5.xml"/><Relationship Id="rId7" Type="http://schemas.openxmlformats.org/officeDocument/2006/relationships/image" Target="../media/image4.wmf"/><Relationship Id="rId12"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6.wmf"/><Relationship Id="rId5" Type="http://schemas.openxmlformats.org/officeDocument/2006/relationships/image" Target="../media/image3.wmf"/><Relationship Id="rId15" Type="http://schemas.openxmlformats.org/officeDocument/2006/relationships/image" Target="../media/image8.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5.wmf"/><Relationship Id="rId1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2965405" y="1661013"/>
            <a:ext cx="3229067" cy="3418501"/>
          </a:xfrm>
          <a:noFill/>
        </p:spPr>
        <p:txBody>
          <a:bodyPr wrap="none">
            <a:spAutoFit/>
          </a:bodyPr>
          <a:lstStyle/>
          <a:p>
            <a:pPr eaLnBrk="1" hangingPunct="1">
              <a:lnSpc>
                <a:spcPct val="150000"/>
              </a:lnSpc>
              <a:spcBef>
                <a:spcPct val="100000"/>
              </a:spcBef>
            </a:pPr>
            <a:r>
              <a:rPr lang="en-US" altLang="en-US" sz="4400" b="1" dirty="0" smtClean="0">
                <a:solidFill>
                  <a:srgbClr val="FF0000"/>
                </a:solidFill>
              </a:rPr>
              <a:t>PHY1012F</a:t>
            </a:r>
            <a:r>
              <a:rPr lang="en-US" altLang="en-US" sz="4400" b="1" dirty="0" smtClean="0">
                <a:solidFill>
                  <a:srgbClr val="0000CC"/>
                </a:solidFill>
              </a:rPr>
              <a:t/>
            </a:r>
            <a:br>
              <a:rPr lang="en-US" altLang="en-US" sz="4400" b="1" dirty="0" smtClean="0">
                <a:solidFill>
                  <a:srgbClr val="0000CC"/>
                </a:solidFill>
              </a:rPr>
            </a:br>
            <a:r>
              <a:rPr lang="en-US" altLang="en-US" sz="4400" b="1" dirty="0" smtClean="0">
                <a:solidFill>
                  <a:schemeClr val="tx1"/>
                </a:solidFill>
              </a:rPr>
              <a:t>DYNAMICS</a:t>
            </a:r>
            <a:r>
              <a:rPr lang="en-US" altLang="en-US" sz="4400" b="1" dirty="0" smtClean="0">
                <a:solidFill>
                  <a:schemeClr val="tx1"/>
                </a:solidFill>
              </a:rPr>
              <a:t/>
            </a:r>
            <a:br>
              <a:rPr lang="en-US" altLang="en-US" sz="4400" b="1" dirty="0" smtClean="0">
                <a:solidFill>
                  <a:schemeClr val="tx1"/>
                </a:solidFill>
              </a:rPr>
            </a:br>
            <a:r>
              <a:rPr lang="en-US" altLang="en-US" sz="2800" b="1" dirty="0" smtClean="0">
                <a:solidFill>
                  <a:schemeClr val="tx1"/>
                </a:solidFill>
              </a:rPr>
              <a:t/>
            </a:r>
            <a:br>
              <a:rPr lang="en-US" altLang="en-US" sz="2800" b="1" dirty="0" smtClean="0">
                <a:solidFill>
                  <a:schemeClr val="tx1"/>
                </a:solidFill>
              </a:rPr>
            </a:br>
            <a:endParaRPr lang="en-US" altLang="en-US" sz="2800" b="1" dirty="0" smtClean="0">
              <a:solidFill>
                <a:schemeClr val="tx1"/>
              </a:solidFill>
            </a:endParaRPr>
          </a:p>
        </p:txBody>
      </p:sp>
      <p:sp useBgFill="1">
        <p:nvSpPr>
          <p:cNvPr id="14339" name="TextBox 2"/>
          <p:cNvSpPr txBox="1">
            <a:spLocks noChangeArrowheads="1"/>
          </p:cNvSpPr>
          <p:nvPr/>
        </p:nvSpPr>
        <p:spPr bwMode="auto">
          <a:xfrm>
            <a:off x="0" y="153988"/>
            <a:ext cx="9144000" cy="49847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r>
              <a:rPr lang="en-US" altLang="en-US"/>
              <a:t>                        </a:t>
            </a:r>
          </a:p>
        </p:txBody>
      </p:sp>
      <p:sp>
        <p:nvSpPr>
          <p:cNvPr id="14340" name="Rectangle 1"/>
          <p:cNvSpPr>
            <a:spLocks noChangeArrowheads="1"/>
          </p:cNvSpPr>
          <p:nvPr/>
        </p:nvSpPr>
        <p:spPr bwMode="auto">
          <a:xfrm>
            <a:off x="179388" y="5475288"/>
            <a:ext cx="61928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r>
              <a:rPr lang="en-US" altLang="en-US" sz="2800" dirty="0" err="1" smtClean="0">
                <a:latin typeface="Comic Sans MS" pitchFamily="66" charset="0"/>
              </a:rPr>
              <a:t>Gregor</a:t>
            </a:r>
            <a:r>
              <a:rPr lang="en-US" altLang="en-US" sz="2800" dirty="0" smtClean="0">
                <a:latin typeface="Comic Sans MS" pitchFamily="66" charset="0"/>
              </a:rPr>
              <a:t> Leigh</a:t>
            </a:r>
            <a:r>
              <a:rPr lang="en-US" altLang="en-US" sz="2800" dirty="0">
                <a:latin typeface="Comic Sans MS" pitchFamily="66" charset="0"/>
              </a:rPr>
              <a:t/>
            </a:r>
            <a:br>
              <a:rPr lang="en-US" altLang="en-US" sz="2800" dirty="0">
                <a:latin typeface="Comic Sans MS" pitchFamily="66" charset="0"/>
              </a:rPr>
            </a:br>
            <a:r>
              <a:rPr lang="en-ZA" altLang="en-US" sz="2800" dirty="0" smtClean="0">
                <a:latin typeface="Comic Sans MS" pitchFamily="66" charset="0"/>
              </a:rPr>
              <a:t>gregor.leigh@uct.ac.za</a:t>
            </a:r>
            <a:endParaRPr lang="en-ZA" altLang="en-US" sz="2800" dirty="0"/>
          </a:p>
        </p:txBody>
      </p:sp>
    </p:spTree>
    <p:extLst>
      <p:ext uri="{BB962C8B-B14F-4D97-AF65-F5344CB8AC3E}">
        <p14:creationId xmlns:p14="http://schemas.microsoft.com/office/powerpoint/2010/main" val="216000389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5" name="Rectangle 3"/>
          <p:cNvSpPr>
            <a:spLocks noGrp="1" noChangeArrowheads="1"/>
          </p:cNvSpPr>
          <p:nvPr>
            <p:ph type="dt" sz="quarter" idx="10"/>
          </p:nvPr>
        </p:nvSpPr>
        <p:spPr>
          <a:noFill/>
        </p:spPr>
        <p:txBody>
          <a:bodyPr/>
          <a:lstStyle/>
          <a:p>
            <a:r>
              <a:rPr lang="en-US" smtClean="0"/>
              <a:t>PHY1012F</a:t>
            </a:r>
          </a:p>
        </p:txBody>
      </p:sp>
      <p:sp>
        <p:nvSpPr>
          <p:cNvPr id="394246" name="Slide Number Placeholder 4"/>
          <p:cNvSpPr>
            <a:spLocks noGrp="1"/>
          </p:cNvSpPr>
          <p:nvPr>
            <p:ph type="sldNum" sz="quarter" idx="11"/>
          </p:nvPr>
        </p:nvSpPr>
        <p:spPr>
          <a:noFill/>
        </p:spPr>
        <p:txBody>
          <a:bodyPr/>
          <a:lstStyle/>
          <a:p>
            <a:fld id="{1DF8D4D5-9E45-43F7-A277-7F988EF0FBAD}" type="slidenum">
              <a:rPr lang="en-US" smtClean="0">
                <a:latin typeface="Koala"/>
                <a:cs typeface="Arial" charset="0"/>
              </a:rPr>
              <a:pPr/>
              <a:t>10</a:t>
            </a:fld>
            <a:endParaRPr lang="en-US" smtClean="0">
              <a:latin typeface="Koala"/>
              <a:cs typeface="Arial" charset="0"/>
            </a:endParaRPr>
          </a:p>
        </p:txBody>
      </p:sp>
      <p:sp>
        <p:nvSpPr>
          <p:cNvPr id="2" name="Rectangle 6"/>
          <p:cNvSpPr>
            <a:spLocks noChangeArrowheads="1"/>
          </p:cNvSpPr>
          <p:nvPr/>
        </p:nvSpPr>
        <p:spPr bwMode="auto">
          <a:xfrm>
            <a:off x="2379663" y="3524250"/>
            <a:ext cx="6581775" cy="2603500"/>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AutoNum type="arabicPeriod" startAt="2"/>
            </a:pPr>
            <a:r>
              <a:rPr lang="en-ZA" sz="2200">
                <a:solidFill>
                  <a:srgbClr val="000066"/>
                </a:solidFill>
              </a:rPr>
              <a:t>The acceleration of a </a:t>
            </a:r>
            <a:br>
              <a:rPr lang="en-ZA" sz="2200">
                <a:solidFill>
                  <a:srgbClr val="000066"/>
                </a:solidFill>
              </a:rPr>
            </a:br>
            <a:r>
              <a:rPr lang="en-ZA" sz="2200">
                <a:solidFill>
                  <a:srgbClr val="000066"/>
                </a:solidFill>
              </a:rPr>
              <a:t>system is directly related </a:t>
            </a:r>
            <a:br>
              <a:rPr lang="en-ZA" sz="2200">
                <a:solidFill>
                  <a:srgbClr val="000066"/>
                </a:solidFill>
              </a:rPr>
            </a:br>
            <a:r>
              <a:rPr lang="en-ZA" sz="2200">
                <a:solidFill>
                  <a:srgbClr val="000066"/>
                </a:solidFill>
              </a:rPr>
              <a:t>to the </a:t>
            </a:r>
            <a:r>
              <a:rPr lang="en-ZA" sz="2200" i="1">
                <a:solidFill>
                  <a:srgbClr val="000066"/>
                </a:solidFill>
              </a:rPr>
              <a:t>net</a:t>
            </a:r>
            <a:r>
              <a:rPr lang="en-ZA" sz="2200" i="1" baseline="30000">
                <a:solidFill>
                  <a:srgbClr val="000066"/>
                </a:solidFill>
              </a:rPr>
              <a:t> </a:t>
            </a:r>
            <a:r>
              <a:rPr lang="en-ZA" sz="2200">
                <a:solidFill>
                  <a:srgbClr val="000066"/>
                </a:solidFill>
              </a:rPr>
              <a:t> force acting on the system:</a:t>
            </a:r>
          </a:p>
          <a:p>
            <a:pPr marL="636588" lvl="1" indent="-457200">
              <a:lnSpc>
                <a:spcPct val="110000"/>
              </a:lnSpc>
              <a:buFont typeface="Arial" charset="0"/>
              <a:buAutoNum type="arabicPeriod" startAt="2"/>
            </a:pPr>
            <a:endParaRPr lang="en-ZA" sz="2200">
              <a:solidFill>
                <a:srgbClr val="000066"/>
              </a:solidFill>
            </a:endParaRPr>
          </a:p>
          <a:p>
            <a:pPr marL="636588" lvl="1" indent="-457200">
              <a:lnSpc>
                <a:spcPct val="110000"/>
              </a:lnSpc>
              <a:buFont typeface="Arial" charset="0"/>
              <a:buAutoNum type="arabicPeriod" startAt="2"/>
            </a:pPr>
            <a:endParaRPr lang="en-ZA" sz="2200">
              <a:solidFill>
                <a:srgbClr val="000066"/>
              </a:solidFill>
            </a:endParaRPr>
          </a:p>
          <a:p>
            <a:pPr marL="636588" lvl="1" indent="-457200">
              <a:lnSpc>
                <a:spcPct val="110000"/>
              </a:lnSpc>
              <a:buFont typeface="Arial" charset="0"/>
              <a:buAutoNum type="arabicPeriod" startAt="2"/>
            </a:pPr>
            <a:endParaRPr lang="en-ZA" sz="1800">
              <a:solidFill>
                <a:srgbClr val="000066"/>
              </a:solidFill>
            </a:endParaRPr>
          </a:p>
          <a:p>
            <a:pPr marL="636588" lvl="1" indent="-457200">
              <a:lnSpc>
                <a:spcPct val="110000"/>
              </a:lnSpc>
              <a:buFont typeface="Arial" charset="0"/>
              <a:buAutoNum type="arabicPeriod" startAt="2"/>
            </a:pPr>
            <a:r>
              <a:rPr lang="en-ZA" sz="2200">
                <a:solidFill>
                  <a:srgbClr val="000066"/>
                </a:solidFill>
              </a:rPr>
              <a:t>Forces are interactions between systems.</a:t>
            </a:r>
            <a:endParaRPr lang="en-US" sz="2200">
              <a:solidFill>
                <a:srgbClr val="000066"/>
              </a:solidFill>
            </a:endParaRPr>
          </a:p>
        </p:txBody>
      </p:sp>
      <p:sp>
        <p:nvSpPr>
          <p:cNvPr id="394248" name="Rectangle 2"/>
          <p:cNvSpPr>
            <a:spLocks noGrp="1" noChangeArrowheads="1"/>
          </p:cNvSpPr>
          <p:nvPr>
            <p:ph type="title"/>
          </p:nvPr>
        </p:nvSpPr>
        <p:spPr>
          <a:xfrm>
            <a:off x="455613" y="574675"/>
            <a:ext cx="7396162" cy="655638"/>
          </a:xfrm>
        </p:spPr>
        <p:txBody>
          <a:bodyPr/>
          <a:lstStyle/>
          <a:p>
            <a:pPr eaLnBrk="1" hangingPunct="1"/>
            <a:r>
              <a:rPr lang="en-ZA" smtClean="0"/>
              <a:t>FORCE and MOTION</a:t>
            </a:r>
            <a:endParaRPr lang="en-US" smtClean="0"/>
          </a:p>
        </p:txBody>
      </p:sp>
      <p:sp>
        <p:nvSpPr>
          <p:cNvPr id="394243" name="Rectangle 3"/>
          <p:cNvSpPr>
            <a:spLocks noGrp="1" noChangeArrowheads="1"/>
          </p:cNvSpPr>
          <p:nvPr>
            <p:ph type="body" idx="1"/>
          </p:nvPr>
        </p:nvSpPr>
        <p:spPr>
          <a:xfrm>
            <a:off x="179388" y="1133475"/>
            <a:ext cx="8734425" cy="2136775"/>
          </a:xfrm>
        </p:spPr>
        <p:txBody>
          <a:bodyPr/>
          <a:lstStyle/>
          <a:p>
            <a:pPr marL="495300" indent="-495300" eaLnBrk="1" hangingPunct="1"/>
            <a:r>
              <a:rPr lang="en-ZA" smtClean="0"/>
              <a:t>Newton:</a:t>
            </a:r>
          </a:p>
          <a:p>
            <a:pPr marL="636588" lvl="1" indent="-457200" eaLnBrk="1" hangingPunct="1">
              <a:buFont typeface="Arial" charset="0"/>
              <a:buBlip>
                <a:blip r:embed="rId4"/>
              </a:buBlip>
            </a:pPr>
            <a:endParaRPr lang="en-ZA" sz="800" smtClean="0"/>
          </a:p>
          <a:p>
            <a:pPr marL="636588" lvl="1" indent="-457200" eaLnBrk="1" hangingPunct="1">
              <a:buFont typeface="Arial" charset="0"/>
              <a:buAutoNum type="arabicPeriod"/>
            </a:pPr>
            <a:r>
              <a:rPr lang="en-ZA" sz="2200" smtClean="0"/>
              <a:t>Any system in mechanical equilibrium </a:t>
            </a:r>
            <a:br>
              <a:rPr lang="en-ZA" sz="2200" smtClean="0"/>
            </a:br>
            <a:r>
              <a:rPr lang="en-ZA" sz="2200" smtClean="0"/>
              <a:t>remains in mechanical equilibrium unless </a:t>
            </a:r>
            <a:br>
              <a:rPr lang="en-ZA" sz="2200" smtClean="0"/>
            </a:br>
            <a:r>
              <a:rPr lang="en-ZA" sz="2200" smtClean="0"/>
              <a:t>compelled to change that state by a </a:t>
            </a:r>
            <a:br>
              <a:rPr lang="en-ZA" sz="2200" smtClean="0"/>
            </a:br>
            <a:r>
              <a:rPr lang="en-ZA" sz="2200" smtClean="0"/>
              <a:t>non-zero net force acting on the system.</a:t>
            </a:r>
          </a:p>
        </p:txBody>
      </p:sp>
      <p:graphicFrame>
        <p:nvGraphicFramePr>
          <p:cNvPr id="394244" name="Object 4"/>
          <p:cNvGraphicFramePr>
            <a:graphicFrameLocks noChangeAspect="1"/>
          </p:cNvGraphicFramePr>
          <p:nvPr/>
        </p:nvGraphicFramePr>
        <p:xfrm>
          <a:off x="4862513" y="4749800"/>
          <a:ext cx="1079500" cy="723900"/>
        </p:xfrm>
        <a:graphic>
          <a:graphicData uri="http://schemas.openxmlformats.org/presentationml/2006/ole">
            <mc:AlternateContent xmlns:mc="http://schemas.openxmlformats.org/markup-compatibility/2006">
              <mc:Choice xmlns:v="urn:schemas-microsoft-com:vml" Requires="v">
                <p:oleObj spid="_x0000_s394248" name="Equation" r:id="rId5" imgW="1079280" imgH="723600" progId="Equation.DSMT4">
                  <p:embed/>
                </p:oleObj>
              </mc:Choice>
              <mc:Fallback>
                <p:oleObj name="Equation" r:id="rId5" imgW="1079280" imgH="72360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2513" y="4749800"/>
                        <a:ext cx="10795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424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42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89" name="Rectangle 3"/>
          <p:cNvSpPr>
            <a:spLocks noGrp="1" noChangeArrowheads="1"/>
          </p:cNvSpPr>
          <p:nvPr>
            <p:ph type="dt" sz="quarter" idx="10"/>
          </p:nvPr>
        </p:nvSpPr>
        <p:spPr>
          <a:noFill/>
        </p:spPr>
        <p:txBody>
          <a:bodyPr/>
          <a:lstStyle/>
          <a:p>
            <a:r>
              <a:rPr lang="en-US" smtClean="0"/>
              <a:t>PHY1012F</a:t>
            </a:r>
          </a:p>
        </p:txBody>
      </p:sp>
      <p:sp>
        <p:nvSpPr>
          <p:cNvPr id="396290" name="Slide Number Placeholder 4"/>
          <p:cNvSpPr>
            <a:spLocks noGrp="1"/>
          </p:cNvSpPr>
          <p:nvPr>
            <p:ph type="sldNum" sz="quarter" idx="11"/>
          </p:nvPr>
        </p:nvSpPr>
        <p:spPr>
          <a:noFill/>
        </p:spPr>
        <p:txBody>
          <a:bodyPr/>
          <a:lstStyle/>
          <a:p>
            <a:fld id="{958284A0-4B42-4B57-8603-2B96BE66E1C6}" type="slidenum">
              <a:rPr lang="en-US" smtClean="0">
                <a:latin typeface="Koala"/>
                <a:cs typeface="Arial" charset="0"/>
              </a:rPr>
              <a:pPr/>
              <a:t>11</a:t>
            </a:fld>
            <a:endParaRPr lang="en-US" smtClean="0">
              <a:latin typeface="Koala"/>
              <a:cs typeface="Arial" charset="0"/>
            </a:endParaRPr>
          </a:p>
        </p:txBody>
      </p:sp>
      <p:sp>
        <p:nvSpPr>
          <p:cNvPr id="396291" name="Rectangle 2"/>
          <p:cNvSpPr>
            <a:spLocks noGrp="1" noChangeArrowheads="1"/>
          </p:cNvSpPr>
          <p:nvPr>
            <p:ph type="title"/>
          </p:nvPr>
        </p:nvSpPr>
        <p:spPr/>
        <p:txBody>
          <a:bodyPr/>
          <a:lstStyle/>
          <a:p>
            <a:pPr eaLnBrk="1" hangingPunct="1"/>
            <a:r>
              <a:rPr lang="en-ZA" smtClean="0"/>
              <a:t>SYSTEMS and ENVIRONMENTS</a:t>
            </a:r>
            <a:endParaRPr lang="en-US" smtClean="0"/>
          </a:p>
        </p:txBody>
      </p:sp>
      <p:sp>
        <p:nvSpPr>
          <p:cNvPr id="306179" name="Rectangle 3"/>
          <p:cNvSpPr>
            <a:spLocks noGrp="1" noChangeArrowheads="1"/>
          </p:cNvSpPr>
          <p:nvPr>
            <p:ph type="body" idx="1"/>
          </p:nvPr>
        </p:nvSpPr>
        <p:spPr>
          <a:xfrm>
            <a:off x="179388" y="1343025"/>
            <a:ext cx="8774112" cy="4327525"/>
          </a:xfrm>
        </p:spPr>
        <p:txBody>
          <a:bodyPr/>
          <a:lstStyle/>
          <a:p>
            <a:pPr lvl="1" indent="0" eaLnBrk="1" hangingPunct="1"/>
            <a:r>
              <a:rPr lang="en-ZA" smtClean="0"/>
              <a:t>A “</a:t>
            </a:r>
            <a:r>
              <a:rPr lang="en-ZA" smtClean="0">
                <a:solidFill>
                  <a:srgbClr val="FF0000"/>
                </a:solidFill>
              </a:rPr>
              <a:t>system</a:t>
            </a:r>
            <a:r>
              <a:rPr lang="en-ZA" smtClean="0"/>
              <a:t>” refers to the object (or collection of objects) on which the forces under consideration are acting.  </a:t>
            </a:r>
          </a:p>
          <a:p>
            <a:pPr lvl="1" indent="0" eaLnBrk="1" hangingPunct="1"/>
            <a:endParaRPr lang="en-ZA" smtClean="0"/>
          </a:p>
          <a:p>
            <a:pPr lvl="1" indent="0" eaLnBrk="1" hangingPunct="1"/>
            <a:r>
              <a:rPr lang="en-ZA" smtClean="0"/>
              <a:t>Everything else is the </a:t>
            </a:r>
            <a:r>
              <a:rPr lang="en-ZA" smtClean="0">
                <a:solidFill>
                  <a:srgbClr val="FF0000"/>
                </a:solidFill>
              </a:rPr>
              <a:t>environment</a:t>
            </a:r>
            <a:r>
              <a:rPr lang="en-ZA" smtClean="0"/>
              <a:t>.</a:t>
            </a:r>
          </a:p>
          <a:p>
            <a:pPr lvl="1" indent="0" eaLnBrk="1" hangingPunct="1"/>
            <a:endParaRPr lang="en-ZA" smtClean="0"/>
          </a:p>
          <a:p>
            <a:pPr lvl="1" indent="0" eaLnBrk="1" hangingPunct="1"/>
            <a:r>
              <a:rPr lang="en-ZA" smtClean="0"/>
              <a:t>We shall deal only with systems of </a:t>
            </a:r>
            <a:r>
              <a:rPr lang="en-ZA" i="1" smtClean="0"/>
              <a:t>constant mass</a:t>
            </a:r>
            <a:r>
              <a:rPr lang="en-ZA" smtClean="0"/>
              <a:t>.</a:t>
            </a:r>
          </a:p>
          <a:p>
            <a:pPr lvl="1" indent="0" eaLnBrk="1" hangingPunct="1"/>
            <a:endParaRPr lang="en-ZA" smtClean="0"/>
          </a:p>
          <a:p>
            <a:pPr lvl="1" indent="0" eaLnBrk="1" hangingPunct="1"/>
            <a:r>
              <a:rPr lang="en-ZA" smtClean="0"/>
              <a:t>In the particle model…</a:t>
            </a:r>
          </a:p>
          <a:p>
            <a:pPr marL="804863" lvl="2" indent="-446088" eaLnBrk="1" hangingPunct="1">
              <a:lnSpc>
                <a:spcPct val="140000"/>
              </a:lnSpc>
            </a:pPr>
            <a:r>
              <a:rPr lang="en-ZA" sz="2400" smtClean="0"/>
              <a:t>the system is treated as a single point of mass;</a:t>
            </a:r>
          </a:p>
          <a:p>
            <a:pPr marL="804863" lvl="2" indent="-446088" eaLnBrk="1" hangingPunct="1">
              <a:lnSpc>
                <a:spcPct val="140000"/>
              </a:lnSpc>
            </a:pPr>
            <a:r>
              <a:rPr lang="en-ZA" sz="2400" smtClean="0"/>
              <a:t>a system cannot exert forces on itself.</a:t>
            </a: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617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617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6179">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6179">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61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3" name="Rectangle 3"/>
          <p:cNvSpPr>
            <a:spLocks noGrp="1" noChangeArrowheads="1"/>
          </p:cNvSpPr>
          <p:nvPr>
            <p:ph type="dt" sz="quarter" idx="10"/>
          </p:nvPr>
        </p:nvSpPr>
        <p:spPr>
          <a:noFill/>
        </p:spPr>
        <p:txBody>
          <a:bodyPr/>
          <a:lstStyle/>
          <a:p>
            <a:r>
              <a:rPr lang="en-US" smtClean="0"/>
              <a:t>PHY1012F</a:t>
            </a:r>
          </a:p>
        </p:txBody>
      </p:sp>
      <p:sp>
        <p:nvSpPr>
          <p:cNvPr id="402434" name="Slide Number Placeholder 4"/>
          <p:cNvSpPr>
            <a:spLocks noGrp="1"/>
          </p:cNvSpPr>
          <p:nvPr>
            <p:ph type="sldNum" sz="quarter" idx="11"/>
          </p:nvPr>
        </p:nvSpPr>
        <p:spPr>
          <a:noFill/>
        </p:spPr>
        <p:txBody>
          <a:bodyPr/>
          <a:lstStyle/>
          <a:p>
            <a:fld id="{8EBEA41A-7646-414B-9BF8-71E5FF4DE826}" type="slidenum">
              <a:rPr lang="en-US" smtClean="0">
                <a:latin typeface="Koala"/>
                <a:cs typeface="Arial" charset="0"/>
              </a:rPr>
              <a:pPr/>
              <a:t>12</a:t>
            </a:fld>
            <a:endParaRPr lang="en-US" smtClean="0">
              <a:latin typeface="Koala"/>
              <a:cs typeface="Arial" charset="0"/>
            </a:endParaRPr>
          </a:p>
        </p:txBody>
      </p:sp>
      <p:sp>
        <p:nvSpPr>
          <p:cNvPr id="402435" name="Rectangle 2"/>
          <p:cNvSpPr>
            <a:spLocks noGrp="1" noChangeArrowheads="1"/>
          </p:cNvSpPr>
          <p:nvPr>
            <p:ph type="title"/>
          </p:nvPr>
        </p:nvSpPr>
        <p:spPr/>
        <p:txBody>
          <a:bodyPr/>
          <a:lstStyle/>
          <a:p>
            <a:pPr eaLnBrk="1" hangingPunct="1"/>
            <a:r>
              <a:rPr lang="en-ZA" smtClean="0"/>
              <a:t>NEWTON’S FIRST LAW</a:t>
            </a:r>
            <a:endParaRPr lang="en-US" smtClean="0"/>
          </a:p>
        </p:txBody>
      </p:sp>
      <p:sp>
        <p:nvSpPr>
          <p:cNvPr id="402436" name="Rectangle 3"/>
          <p:cNvSpPr>
            <a:spLocks noGrp="1" noChangeArrowheads="1"/>
          </p:cNvSpPr>
          <p:nvPr>
            <p:ph type="body" idx="1"/>
          </p:nvPr>
        </p:nvSpPr>
        <p:spPr>
          <a:xfrm>
            <a:off x="179388" y="1343025"/>
            <a:ext cx="8774112" cy="1196975"/>
          </a:xfrm>
        </p:spPr>
        <p:txBody>
          <a:bodyPr/>
          <a:lstStyle/>
          <a:p>
            <a:pPr lvl="1" indent="0" eaLnBrk="1" hangingPunct="1"/>
            <a:r>
              <a:rPr lang="en-US" sz="2200" smtClean="0"/>
              <a:t>“An object which is at rest will remain at rest, or an object which is moving will continue to move with constant velocity, if and only if the net force acting on the object is zero.”</a:t>
            </a:r>
            <a:endParaRPr lang="en-ZA" sz="2200" smtClean="0"/>
          </a:p>
        </p:txBody>
      </p:sp>
      <p:sp>
        <p:nvSpPr>
          <p:cNvPr id="512004" name="Rectangle 4"/>
          <p:cNvSpPr>
            <a:spLocks noChangeArrowheads="1"/>
          </p:cNvSpPr>
          <p:nvPr/>
        </p:nvSpPr>
        <p:spPr bwMode="auto">
          <a:xfrm>
            <a:off x="179388" y="2768600"/>
            <a:ext cx="8774112" cy="354488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2149475" algn="l"/>
              </a:tabLst>
            </a:pPr>
            <a:r>
              <a:rPr lang="en-ZA">
                <a:solidFill>
                  <a:srgbClr val="000066"/>
                </a:solidFill>
              </a:rPr>
              <a:t>Key phrases:</a:t>
            </a:r>
          </a:p>
          <a:p>
            <a:pPr marL="714375" lvl="2" indent="-355600">
              <a:lnSpc>
                <a:spcPct val="110000"/>
              </a:lnSpc>
              <a:buFontTx/>
              <a:buBlip>
                <a:blip r:embed="rId3"/>
              </a:buBlip>
              <a:tabLst>
                <a:tab pos="2149475" algn="l"/>
              </a:tabLst>
            </a:pPr>
            <a:endParaRPr lang="en-ZA" sz="1000" u="sng">
              <a:solidFill>
                <a:srgbClr val="FF0000"/>
              </a:solidFill>
            </a:endParaRPr>
          </a:p>
          <a:p>
            <a:pPr marL="714375" lvl="2" indent="-355600">
              <a:lnSpc>
                <a:spcPct val="110000"/>
              </a:lnSpc>
              <a:buFontTx/>
              <a:buBlip>
                <a:blip r:embed="rId3"/>
              </a:buBlip>
              <a:tabLst>
                <a:tab pos="2149475" algn="l"/>
              </a:tabLst>
            </a:pPr>
            <a:r>
              <a:rPr lang="en-ZA" sz="2200" u="sng">
                <a:solidFill>
                  <a:srgbClr val="000066"/>
                </a:solidFill>
              </a:rPr>
              <a:t>at rest</a:t>
            </a:r>
            <a:r>
              <a:rPr lang="en-ZA" sz="2200">
                <a:solidFill>
                  <a:srgbClr val="000066"/>
                </a:solidFill>
              </a:rPr>
              <a:t>: the system is in </a:t>
            </a:r>
            <a:r>
              <a:rPr lang="en-ZA" sz="2200">
                <a:solidFill>
                  <a:srgbClr val="FF0000"/>
                </a:solidFill>
              </a:rPr>
              <a:t>static equilibrium</a:t>
            </a:r>
          </a:p>
          <a:p>
            <a:pPr marL="714375" lvl="2" indent="-355600">
              <a:lnSpc>
                <a:spcPct val="110000"/>
              </a:lnSpc>
              <a:buFontTx/>
              <a:buBlip>
                <a:blip r:embed="rId3"/>
              </a:buBlip>
              <a:tabLst>
                <a:tab pos="2149475" algn="l"/>
              </a:tabLst>
            </a:pPr>
            <a:endParaRPr lang="en-ZA" sz="1000" u="sng">
              <a:solidFill>
                <a:srgbClr val="FF0000"/>
              </a:solidFill>
            </a:endParaRPr>
          </a:p>
          <a:p>
            <a:pPr marL="714375" lvl="2" indent="-355600">
              <a:lnSpc>
                <a:spcPct val="110000"/>
              </a:lnSpc>
              <a:buFontTx/>
              <a:buBlip>
                <a:blip r:embed="rId3"/>
              </a:buBlip>
              <a:tabLst>
                <a:tab pos="2149475" algn="l"/>
              </a:tabLst>
            </a:pPr>
            <a:r>
              <a:rPr lang="en-ZA" sz="2200" u="sng">
                <a:solidFill>
                  <a:srgbClr val="000066"/>
                </a:solidFill>
              </a:rPr>
              <a:t>constant velocity</a:t>
            </a:r>
            <a:r>
              <a:rPr lang="en-ZA" sz="2200">
                <a:solidFill>
                  <a:srgbClr val="000066"/>
                </a:solidFill>
              </a:rPr>
              <a:t>: the system is in </a:t>
            </a:r>
            <a:r>
              <a:rPr lang="en-ZA" sz="2200">
                <a:solidFill>
                  <a:srgbClr val="FF0000"/>
                </a:solidFill>
              </a:rPr>
              <a:t>dynamic equilibrium</a:t>
            </a:r>
            <a:endParaRPr lang="en-ZA" sz="2200">
              <a:solidFill>
                <a:srgbClr val="000066"/>
              </a:solidFill>
            </a:endParaRPr>
          </a:p>
          <a:p>
            <a:pPr marL="714375" lvl="2" indent="-355600">
              <a:lnSpc>
                <a:spcPct val="110000"/>
              </a:lnSpc>
              <a:buFontTx/>
              <a:buBlip>
                <a:blip r:embed="rId3"/>
              </a:buBlip>
              <a:tabLst>
                <a:tab pos="2149475" algn="l"/>
              </a:tabLst>
            </a:pPr>
            <a:endParaRPr lang="en-ZA" sz="1000" u="sng">
              <a:solidFill>
                <a:srgbClr val="FF0000"/>
              </a:solidFill>
            </a:endParaRPr>
          </a:p>
          <a:p>
            <a:pPr marL="714375" lvl="2" indent="-355600">
              <a:lnSpc>
                <a:spcPct val="110000"/>
              </a:lnSpc>
              <a:buFontTx/>
              <a:buBlip>
                <a:blip r:embed="rId3"/>
              </a:buBlip>
              <a:tabLst>
                <a:tab pos="2149475" algn="l"/>
              </a:tabLst>
            </a:pPr>
            <a:r>
              <a:rPr lang="en-ZA" sz="2200" u="sng">
                <a:solidFill>
                  <a:srgbClr val="000066"/>
                </a:solidFill>
              </a:rPr>
              <a:t>constant velocity</a:t>
            </a:r>
            <a:r>
              <a:rPr lang="en-ZA" sz="2200">
                <a:solidFill>
                  <a:srgbClr val="000066"/>
                </a:solidFill>
              </a:rPr>
              <a:t>: neither speed </a:t>
            </a:r>
            <a:r>
              <a:rPr lang="en-ZA" sz="2200" i="1">
                <a:solidFill>
                  <a:srgbClr val="000066"/>
                </a:solidFill>
              </a:rPr>
              <a:t>nor direction</a:t>
            </a:r>
            <a:r>
              <a:rPr lang="en-ZA" sz="2200" i="1" baseline="30000">
                <a:solidFill>
                  <a:srgbClr val="000066"/>
                </a:solidFill>
              </a:rPr>
              <a:t> </a:t>
            </a:r>
            <a:r>
              <a:rPr lang="en-ZA" sz="2200">
                <a:solidFill>
                  <a:srgbClr val="000066"/>
                </a:solidFill>
              </a:rPr>
              <a:t> changes</a:t>
            </a:r>
          </a:p>
          <a:p>
            <a:pPr marL="714375" lvl="2" indent="-355600">
              <a:lnSpc>
                <a:spcPct val="110000"/>
              </a:lnSpc>
              <a:buFontTx/>
              <a:buBlip>
                <a:blip r:embed="rId3"/>
              </a:buBlip>
              <a:tabLst>
                <a:tab pos="2149475" algn="l"/>
              </a:tabLst>
            </a:pPr>
            <a:endParaRPr lang="en-ZA" sz="1000" u="sng">
              <a:solidFill>
                <a:srgbClr val="FF0000"/>
              </a:solidFill>
            </a:endParaRPr>
          </a:p>
          <a:p>
            <a:pPr marL="714375" lvl="2" indent="-355600">
              <a:lnSpc>
                <a:spcPct val="110000"/>
              </a:lnSpc>
              <a:buFontTx/>
              <a:buBlip>
                <a:blip r:embed="rId3"/>
              </a:buBlip>
              <a:tabLst>
                <a:tab pos="2149475" algn="l"/>
              </a:tabLst>
            </a:pPr>
            <a:r>
              <a:rPr lang="en-ZA" sz="2200" u="sng">
                <a:solidFill>
                  <a:srgbClr val="000066"/>
                </a:solidFill>
              </a:rPr>
              <a:t>if and only if</a:t>
            </a:r>
            <a:r>
              <a:rPr lang="en-ZA" sz="2200">
                <a:solidFill>
                  <a:srgbClr val="000066"/>
                </a:solidFill>
              </a:rPr>
              <a:t>: no change </a:t>
            </a:r>
            <a:r>
              <a:rPr lang="en-ZA" sz="2200">
                <a:solidFill>
                  <a:srgbClr val="000066"/>
                </a:solidFill>
                <a:sym typeface="Symbol" pitchFamily="18" charset="2"/>
              </a:rPr>
              <a:t></a:t>
            </a:r>
            <a:r>
              <a:rPr lang="en-ZA" sz="2200">
                <a:solidFill>
                  <a:srgbClr val="000066"/>
                </a:solidFill>
              </a:rPr>
              <a:t> no force; no force </a:t>
            </a:r>
            <a:r>
              <a:rPr lang="en-ZA" sz="2200">
                <a:solidFill>
                  <a:srgbClr val="000066"/>
                </a:solidFill>
                <a:sym typeface="Symbol" pitchFamily="18" charset="2"/>
              </a:rPr>
              <a:t></a:t>
            </a:r>
            <a:r>
              <a:rPr lang="en-ZA" sz="2200">
                <a:solidFill>
                  <a:srgbClr val="000066"/>
                </a:solidFill>
              </a:rPr>
              <a:t> no change</a:t>
            </a:r>
          </a:p>
          <a:p>
            <a:pPr marL="714375" lvl="2" indent="-355600">
              <a:lnSpc>
                <a:spcPct val="110000"/>
              </a:lnSpc>
              <a:buFontTx/>
              <a:buBlip>
                <a:blip r:embed="rId3"/>
              </a:buBlip>
              <a:tabLst>
                <a:tab pos="2149475" algn="l"/>
              </a:tabLst>
            </a:pPr>
            <a:endParaRPr lang="en-ZA" sz="1000" u="sng">
              <a:solidFill>
                <a:srgbClr val="FF0000"/>
              </a:solidFill>
            </a:endParaRPr>
          </a:p>
          <a:p>
            <a:pPr marL="714375" lvl="2" indent="-355600">
              <a:lnSpc>
                <a:spcPct val="110000"/>
              </a:lnSpc>
              <a:buFontTx/>
              <a:buBlip>
                <a:blip r:embed="rId3"/>
              </a:buBlip>
              <a:tabLst>
                <a:tab pos="2149475" algn="l"/>
              </a:tabLst>
            </a:pPr>
            <a:r>
              <a:rPr lang="en-ZA" sz="2200" u="sng">
                <a:solidFill>
                  <a:srgbClr val="000066"/>
                </a:solidFill>
              </a:rPr>
              <a:t>net force</a:t>
            </a:r>
            <a:r>
              <a:rPr lang="en-ZA" sz="2200">
                <a:solidFill>
                  <a:srgbClr val="000066"/>
                </a:solidFill>
              </a:rPr>
              <a:t>:	</a:t>
            </a:r>
            <a:r>
              <a:rPr lang="en-ZA" sz="2200" i="1">
                <a:solidFill>
                  <a:srgbClr val="000066"/>
                </a:solidFill>
              </a:rPr>
              <a:t>balanced</a:t>
            </a:r>
            <a:r>
              <a:rPr lang="en-ZA" sz="2200" i="1" baseline="30000">
                <a:solidFill>
                  <a:srgbClr val="000066"/>
                </a:solidFill>
              </a:rPr>
              <a:t> </a:t>
            </a:r>
            <a:r>
              <a:rPr lang="en-ZA" sz="2200" i="1">
                <a:solidFill>
                  <a:srgbClr val="000066"/>
                </a:solidFill>
              </a:rPr>
              <a:t> </a:t>
            </a:r>
            <a:r>
              <a:rPr lang="en-ZA" sz="2200">
                <a:solidFill>
                  <a:srgbClr val="000066"/>
                </a:solidFill>
              </a:rPr>
              <a:t>forces may be present, but effect no </a:t>
            </a:r>
            <a:br>
              <a:rPr lang="en-ZA" sz="2200">
                <a:solidFill>
                  <a:srgbClr val="000066"/>
                </a:solidFill>
              </a:rPr>
            </a:br>
            <a:r>
              <a:rPr lang="en-ZA" sz="2200">
                <a:solidFill>
                  <a:srgbClr val="000066"/>
                </a:solidFill>
              </a:rPr>
              <a:t>	  change  </a:t>
            </a:r>
            <a:endParaRPr lang="en-US" sz="220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0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00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00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00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00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1" name="Rectangle 3"/>
          <p:cNvSpPr>
            <a:spLocks noGrp="1" noChangeArrowheads="1"/>
          </p:cNvSpPr>
          <p:nvPr>
            <p:ph type="dt" sz="quarter" idx="10"/>
          </p:nvPr>
        </p:nvSpPr>
        <p:spPr>
          <a:noFill/>
        </p:spPr>
        <p:txBody>
          <a:bodyPr/>
          <a:lstStyle/>
          <a:p>
            <a:r>
              <a:rPr lang="en-US" smtClean="0"/>
              <a:t>PHY1012F</a:t>
            </a:r>
          </a:p>
        </p:txBody>
      </p:sp>
      <p:sp>
        <p:nvSpPr>
          <p:cNvPr id="404482" name="Slide Number Placeholder 4"/>
          <p:cNvSpPr>
            <a:spLocks noGrp="1"/>
          </p:cNvSpPr>
          <p:nvPr>
            <p:ph type="sldNum" sz="quarter" idx="11"/>
          </p:nvPr>
        </p:nvSpPr>
        <p:spPr>
          <a:noFill/>
        </p:spPr>
        <p:txBody>
          <a:bodyPr/>
          <a:lstStyle/>
          <a:p>
            <a:fld id="{5BFDEDC0-4BEA-41DB-BED3-F3E1854AFDEE}" type="slidenum">
              <a:rPr lang="en-US" smtClean="0">
                <a:latin typeface="Koala"/>
                <a:cs typeface="Arial" charset="0"/>
              </a:rPr>
              <a:pPr/>
              <a:t>13</a:t>
            </a:fld>
            <a:endParaRPr lang="en-US" smtClean="0">
              <a:latin typeface="Koala"/>
              <a:cs typeface="Arial" charset="0"/>
            </a:endParaRPr>
          </a:p>
        </p:txBody>
      </p:sp>
      <p:sp>
        <p:nvSpPr>
          <p:cNvPr id="404483" name="Rectangle 2"/>
          <p:cNvSpPr>
            <a:spLocks noGrp="1" noChangeArrowheads="1"/>
          </p:cNvSpPr>
          <p:nvPr>
            <p:ph type="title"/>
          </p:nvPr>
        </p:nvSpPr>
        <p:spPr/>
        <p:txBody>
          <a:bodyPr/>
          <a:lstStyle/>
          <a:p>
            <a:pPr eaLnBrk="1" hangingPunct="1"/>
            <a:r>
              <a:rPr lang="en-ZA" smtClean="0"/>
              <a:t>NEWTON’S FIRST LAW</a:t>
            </a:r>
            <a:endParaRPr lang="en-US" smtClean="0"/>
          </a:p>
        </p:txBody>
      </p:sp>
      <p:sp>
        <p:nvSpPr>
          <p:cNvPr id="404484" name="Rectangle 3"/>
          <p:cNvSpPr>
            <a:spLocks noGrp="1" noChangeArrowheads="1"/>
          </p:cNvSpPr>
          <p:nvPr>
            <p:ph type="body" idx="1"/>
          </p:nvPr>
        </p:nvSpPr>
        <p:spPr>
          <a:xfrm>
            <a:off x="179388" y="1343025"/>
            <a:ext cx="3725862" cy="996950"/>
          </a:xfrm>
        </p:spPr>
        <p:txBody>
          <a:bodyPr/>
          <a:lstStyle/>
          <a:p>
            <a:pPr lvl="1" indent="0" eaLnBrk="1" hangingPunct="1"/>
            <a:r>
              <a:rPr lang="en-ZA" smtClean="0"/>
              <a:t>static equilibrium</a:t>
            </a:r>
          </a:p>
          <a:p>
            <a:pPr lvl="1" indent="0" eaLnBrk="1" hangingPunct="1"/>
            <a:endParaRPr lang="en-US" sz="600" smtClean="0"/>
          </a:p>
          <a:p>
            <a:pPr lvl="1" indent="0" eaLnBrk="1" hangingPunct="1"/>
            <a:r>
              <a:rPr lang="en-US" smtClean="0"/>
              <a:t>dynamic equilibrium</a:t>
            </a:r>
            <a:endParaRPr lang="en-ZA" smtClean="0"/>
          </a:p>
        </p:txBody>
      </p:sp>
      <p:sp>
        <p:nvSpPr>
          <p:cNvPr id="288772" name="Rectangle 4"/>
          <p:cNvSpPr>
            <a:spLocks noChangeArrowheads="1"/>
          </p:cNvSpPr>
          <p:nvPr/>
        </p:nvSpPr>
        <p:spPr bwMode="auto">
          <a:xfrm>
            <a:off x="179388" y="3690938"/>
            <a:ext cx="8964612" cy="21002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Newton’s first law is also known as the </a:t>
            </a:r>
            <a:r>
              <a:rPr lang="en-ZA">
                <a:solidFill>
                  <a:srgbClr val="FF0000"/>
                </a:solidFill>
              </a:rPr>
              <a:t>law of inertia</a:t>
            </a:r>
            <a:r>
              <a:rPr lang="en-ZA">
                <a:solidFill>
                  <a:srgbClr val="000066"/>
                </a:solidFill>
              </a:rPr>
              <a:t> [Latin, </a:t>
            </a:r>
            <a:r>
              <a:rPr lang="en-ZA" i="1">
                <a:solidFill>
                  <a:srgbClr val="000066"/>
                </a:solidFill>
              </a:rPr>
              <a:t>inertia</a:t>
            </a:r>
            <a:r>
              <a:rPr lang="en-ZA" i="1" baseline="30000">
                <a:solidFill>
                  <a:srgbClr val="000066"/>
                </a:solidFill>
              </a:rPr>
              <a:t> </a:t>
            </a:r>
            <a:r>
              <a:rPr lang="en-ZA">
                <a:solidFill>
                  <a:srgbClr val="000066"/>
                </a:solidFill>
              </a:rPr>
              <a:t>: slothfulness, sluggishness, laziness].  </a:t>
            </a:r>
            <a:br>
              <a:rPr lang="en-ZA">
                <a:solidFill>
                  <a:srgbClr val="000066"/>
                </a:solidFill>
              </a:rPr>
            </a:br>
            <a:endParaRPr lang="en-ZA">
              <a:solidFill>
                <a:srgbClr val="000066"/>
              </a:solidFill>
            </a:endParaRPr>
          </a:p>
          <a:p>
            <a:pPr marL="179388" lvl="1">
              <a:lnSpc>
                <a:spcPct val="110000"/>
              </a:lnSpc>
              <a:buFont typeface="Arial" charset="0"/>
              <a:buNone/>
            </a:pPr>
            <a:r>
              <a:rPr lang="en-ZA">
                <a:solidFill>
                  <a:srgbClr val="000066"/>
                </a:solidFill>
              </a:rPr>
              <a:t>Inertia is the property of a body which causes it to resist acceleration.</a:t>
            </a:r>
            <a:endParaRPr lang="en-US">
              <a:solidFill>
                <a:srgbClr val="000066"/>
              </a:solidFill>
            </a:endParaRPr>
          </a:p>
        </p:txBody>
      </p:sp>
      <p:sp>
        <p:nvSpPr>
          <p:cNvPr id="288773" name="AutoShape 5"/>
          <p:cNvSpPr>
            <a:spLocks/>
          </p:cNvSpPr>
          <p:nvPr/>
        </p:nvSpPr>
        <p:spPr bwMode="auto">
          <a:xfrm>
            <a:off x="3671888" y="1508125"/>
            <a:ext cx="187325" cy="744538"/>
          </a:xfrm>
          <a:prstGeom prst="rightBrace">
            <a:avLst>
              <a:gd name="adj1" fmla="val 33121"/>
              <a:gd name="adj2" fmla="val 50000"/>
            </a:avLst>
          </a:prstGeom>
          <a:noFill/>
          <a:ln w="31750">
            <a:solidFill>
              <a:srgbClr val="000066"/>
            </a:solidFill>
            <a:round/>
            <a:headEnd/>
            <a:tailEnd type="none" w="lg" len="lg"/>
          </a:ln>
        </p:spPr>
        <p:txBody>
          <a:bodyPr wrap="none" lIns="90000" tIns="46800" rIns="90000" bIns="46800" anchor="ctr"/>
          <a:lstStyle/>
          <a:p>
            <a:pPr>
              <a:lnSpc>
                <a:spcPct val="110000"/>
              </a:lnSpc>
            </a:pPr>
            <a:endParaRPr lang="en-ZA"/>
          </a:p>
        </p:txBody>
      </p:sp>
      <p:sp>
        <p:nvSpPr>
          <p:cNvPr id="288774" name="Rectangle 6"/>
          <p:cNvSpPr>
            <a:spLocks noChangeArrowheads="1"/>
          </p:cNvSpPr>
          <p:nvPr/>
        </p:nvSpPr>
        <p:spPr bwMode="auto">
          <a:xfrm>
            <a:off x="3860800" y="1593850"/>
            <a:ext cx="3957638"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FF0000"/>
                </a:solidFill>
              </a:rPr>
              <a:t>mechanical</a:t>
            </a:r>
            <a:r>
              <a:rPr lang="en-US">
                <a:solidFill>
                  <a:srgbClr val="FF0000"/>
                </a:solidFill>
              </a:rPr>
              <a:t> equilibrium</a:t>
            </a:r>
            <a:endParaRPr lang="en-ZA">
              <a:solidFill>
                <a:srgbClr val="FF0000"/>
              </a:solidFill>
            </a:endParaRPr>
          </a:p>
        </p:txBody>
      </p:sp>
      <p:sp>
        <p:nvSpPr>
          <p:cNvPr id="288775" name="Rectangle 7"/>
          <p:cNvSpPr>
            <a:spLocks noChangeArrowheads="1"/>
          </p:cNvSpPr>
          <p:nvPr/>
        </p:nvSpPr>
        <p:spPr bwMode="auto">
          <a:xfrm>
            <a:off x="179388" y="2660650"/>
            <a:ext cx="8774112"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A system in (mechanical)</a:t>
            </a:r>
            <a:r>
              <a:rPr lang="en-US">
                <a:solidFill>
                  <a:srgbClr val="000066"/>
                </a:solidFill>
              </a:rPr>
              <a:t> equilibrium </a:t>
            </a:r>
            <a:r>
              <a:rPr lang="en-ZA">
                <a:solidFill>
                  <a:srgbClr val="000066"/>
                </a:solidFill>
                <a:sym typeface="Symbol" pitchFamily="18" charset="2"/>
              </a:rPr>
              <a:t>has</a:t>
            </a:r>
            <a:r>
              <a:rPr lang="en-ZA">
                <a:solidFill>
                  <a:srgbClr val="000066"/>
                </a:solidFill>
              </a:rPr>
              <a:t> zero accel-eration and </a:t>
            </a:r>
            <a:r>
              <a:rPr lang="en-ZA" i="1">
                <a:solidFill>
                  <a:srgbClr val="000066"/>
                </a:solidFill>
              </a:rPr>
              <a:t>defines</a:t>
            </a:r>
            <a:r>
              <a:rPr lang="en-ZA" i="1" baseline="30000">
                <a:solidFill>
                  <a:srgbClr val="000066"/>
                </a:solidFill>
              </a:rPr>
              <a:t> </a:t>
            </a:r>
            <a:r>
              <a:rPr lang="en-ZA">
                <a:solidFill>
                  <a:srgbClr val="000066"/>
                </a:solidFill>
              </a:rPr>
              <a:t> what we mean by zero total force.</a:t>
            </a:r>
            <a:endParaRPr lang="en-US">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88773"/>
                                        </p:tgtEl>
                                        <p:attrNameLst>
                                          <p:attrName>style.visibility</p:attrName>
                                        </p:attrNameLst>
                                      </p:cBhvr>
                                      <p:to>
                                        <p:strVal val="visible"/>
                                      </p:to>
                                    </p:set>
                                    <p:animEffect transition="in" filter="wipe(left)">
                                      <p:cBhvr>
                                        <p:cTn id="7" dur="1000"/>
                                        <p:tgtEl>
                                          <p:spTgt spid="288773"/>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288774"/>
                                        </p:tgtEl>
                                        <p:attrNameLst>
                                          <p:attrName>style.visibility</p:attrName>
                                        </p:attrNameLst>
                                      </p:cBhvr>
                                      <p:to>
                                        <p:strVal val="visible"/>
                                      </p:to>
                                    </p:set>
                                    <p:animEffect transition="in" filter="fade">
                                      <p:cBhvr>
                                        <p:cTn id="10" dur="1000"/>
                                        <p:tgtEl>
                                          <p:spTgt spid="28877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87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877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877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3" grpId="0" animBg="1"/>
      <p:bldP spid="288774" grpId="0"/>
      <p:bldP spid="2887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1" name="Rectangle 3"/>
          <p:cNvSpPr>
            <a:spLocks noGrp="1" noChangeArrowheads="1"/>
          </p:cNvSpPr>
          <p:nvPr>
            <p:ph type="dt" sz="quarter" idx="10"/>
          </p:nvPr>
        </p:nvSpPr>
        <p:spPr>
          <a:noFill/>
        </p:spPr>
        <p:txBody>
          <a:bodyPr/>
          <a:lstStyle/>
          <a:p>
            <a:r>
              <a:rPr lang="en-US" smtClean="0"/>
              <a:t>PHY1012F</a:t>
            </a:r>
          </a:p>
        </p:txBody>
      </p:sp>
      <p:sp>
        <p:nvSpPr>
          <p:cNvPr id="414722" name="Slide Number Placeholder 4"/>
          <p:cNvSpPr>
            <a:spLocks noGrp="1"/>
          </p:cNvSpPr>
          <p:nvPr>
            <p:ph type="sldNum" sz="quarter" idx="11"/>
          </p:nvPr>
        </p:nvSpPr>
        <p:spPr>
          <a:noFill/>
        </p:spPr>
        <p:txBody>
          <a:bodyPr/>
          <a:lstStyle/>
          <a:p>
            <a:fld id="{95A8192A-7EAD-4797-97AA-46B17AD2660A}" type="slidenum">
              <a:rPr lang="en-US" smtClean="0">
                <a:latin typeface="Koala"/>
                <a:cs typeface="Arial" charset="0"/>
              </a:rPr>
              <a:pPr/>
              <a:t>14</a:t>
            </a:fld>
            <a:endParaRPr lang="en-US" smtClean="0">
              <a:latin typeface="Koala"/>
              <a:cs typeface="Arial" charset="0"/>
            </a:endParaRPr>
          </a:p>
        </p:txBody>
      </p:sp>
      <p:sp>
        <p:nvSpPr>
          <p:cNvPr id="414723" name="Line 13"/>
          <p:cNvSpPr>
            <a:spLocks noChangeShapeType="1"/>
          </p:cNvSpPr>
          <p:nvPr/>
        </p:nvSpPr>
        <p:spPr bwMode="auto">
          <a:xfrm>
            <a:off x="2940050" y="1282700"/>
            <a:ext cx="0" cy="4894263"/>
          </a:xfrm>
          <a:prstGeom prst="line">
            <a:avLst/>
          </a:prstGeom>
          <a:noFill/>
          <a:ln w="9525">
            <a:solidFill>
              <a:srgbClr val="C0C0C0"/>
            </a:solidFill>
            <a:round/>
            <a:headEnd/>
            <a:tailEnd type="none" w="lg" len="lg"/>
          </a:ln>
        </p:spPr>
        <p:txBody>
          <a:bodyPr lIns="90000" tIns="46800" rIns="90000" bIns="46800"/>
          <a:lstStyle/>
          <a:p>
            <a:endParaRPr lang="en-US"/>
          </a:p>
        </p:txBody>
      </p:sp>
      <p:sp>
        <p:nvSpPr>
          <p:cNvPr id="414724" name="Line 14"/>
          <p:cNvSpPr>
            <a:spLocks noChangeShapeType="1"/>
          </p:cNvSpPr>
          <p:nvPr/>
        </p:nvSpPr>
        <p:spPr bwMode="auto">
          <a:xfrm>
            <a:off x="6005513" y="1282700"/>
            <a:ext cx="0" cy="4894263"/>
          </a:xfrm>
          <a:prstGeom prst="line">
            <a:avLst/>
          </a:prstGeom>
          <a:noFill/>
          <a:ln w="9525">
            <a:solidFill>
              <a:srgbClr val="C0C0C0"/>
            </a:solidFill>
            <a:round/>
            <a:headEnd/>
            <a:tailEnd type="none" w="lg" len="lg"/>
          </a:ln>
        </p:spPr>
        <p:txBody>
          <a:bodyPr lIns="90000" tIns="46800" rIns="90000" bIns="46800"/>
          <a:lstStyle/>
          <a:p>
            <a:endParaRPr lang="en-US"/>
          </a:p>
        </p:txBody>
      </p:sp>
      <p:sp>
        <p:nvSpPr>
          <p:cNvPr id="414725" name="Rectangle 2"/>
          <p:cNvSpPr>
            <a:spLocks noGrp="1" noChangeArrowheads="1"/>
          </p:cNvSpPr>
          <p:nvPr>
            <p:ph type="title"/>
          </p:nvPr>
        </p:nvSpPr>
        <p:spPr/>
        <p:txBody>
          <a:bodyPr/>
          <a:lstStyle/>
          <a:p>
            <a:pPr eaLnBrk="1" hangingPunct="1"/>
            <a:r>
              <a:rPr lang="en-ZA" smtClean="0"/>
              <a:t>FORCES CATALOG</a:t>
            </a:r>
            <a:endParaRPr lang="en-US" smtClean="0"/>
          </a:p>
        </p:txBody>
      </p:sp>
      <p:sp>
        <p:nvSpPr>
          <p:cNvPr id="414726" name="Rectangle 3"/>
          <p:cNvSpPr>
            <a:spLocks noChangeArrowheads="1"/>
          </p:cNvSpPr>
          <p:nvPr/>
        </p:nvSpPr>
        <p:spPr bwMode="auto">
          <a:xfrm>
            <a:off x="179388" y="1546225"/>
            <a:ext cx="4603750" cy="2239963"/>
          </a:xfrm>
          <a:prstGeom prst="rect">
            <a:avLst/>
          </a:prstGeom>
          <a:noFill/>
          <a:ln w="9525">
            <a:noFill/>
            <a:miter lim="800000"/>
            <a:headEnd/>
            <a:tailEnd/>
          </a:ln>
        </p:spPr>
        <p:txBody>
          <a:bodyPr lIns="90000" tIns="46800" rIns="90000" bIns="46800">
            <a:spAutoFit/>
          </a:bodyPr>
          <a:lstStyle/>
          <a:p>
            <a:pPr marL="536575" lvl="1" indent="-357188">
              <a:lnSpc>
                <a:spcPct val="110000"/>
              </a:lnSpc>
              <a:buFont typeface="Arial" charset="0"/>
              <a:buNone/>
            </a:pPr>
            <a:r>
              <a:rPr lang="en-US" sz="2300">
                <a:solidFill>
                  <a:srgbClr val="000066"/>
                </a:solidFill>
              </a:rPr>
              <a:t>gravitational</a:t>
            </a:r>
            <a:endParaRPr lang="en-ZA" sz="2300">
              <a:solidFill>
                <a:srgbClr val="000066"/>
              </a:solidFill>
            </a:endParaRPr>
          </a:p>
          <a:p>
            <a:pPr marL="536575" lvl="1" indent="-357188">
              <a:lnSpc>
                <a:spcPct val="110000"/>
              </a:lnSpc>
              <a:buFont typeface="Arial" charset="0"/>
              <a:buNone/>
            </a:pPr>
            <a:endParaRPr lang="en-ZA" sz="800">
              <a:solidFill>
                <a:srgbClr val="000066"/>
              </a:solidFill>
            </a:endParaRPr>
          </a:p>
          <a:p>
            <a:pPr marL="536575" lvl="1" indent="-357188">
              <a:lnSpc>
                <a:spcPct val="110000"/>
              </a:lnSpc>
              <a:buFont typeface="Arial" charset="0"/>
              <a:buNone/>
            </a:pPr>
            <a:r>
              <a:rPr lang="en-US" sz="2300">
                <a:solidFill>
                  <a:srgbClr val="000066"/>
                </a:solidFill>
              </a:rPr>
              <a:t>electromagnetic</a:t>
            </a:r>
            <a:endParaRPr lang="en-ZA" sz="2300">
              <a:solidFill>
                <a:srgbClr val="000066"/>
              </a:solidFill>
            </a:endParaRPr>
          </a:p>
          <a:p>
            <a:pPr marL="536575" lvl="1" indent="-357188">
              <a:lnSpc>
                <a:spcPct val="110000"/>
              </a:lnSpc>
              <a:buFont typeface="Arial" charset="0"/>
              <a:buNone/>
            </a:pPr>
            <a:endParaRPr lang="en-ZA" sz="2000">
              <a:solidFill>
                <a:srgbClr val="000066"/>
              </a:solidFill>
            </a:endParaRPr>
          </a:p>
          <a:p>
            <a:pPr marL="536575" lvl="1" indent="-357188">
              <a:lnSpc>
                <a:spcPct val="110000"/>
              </a:lnSpc>
              <a:buFont typeface="Arial" charset="0"/>
              <a:buNone/>
            </a:pPr>
            <a:r>
              <a:rPr lang="en-US" sz="2300">
                <a:solidFill>
                  <a:srgbClr val="000066"/>
                </a:solidFill>
              </a:rPr>
              <a:t>strong nuclear</a:t>
            </a:r>
            <a:endParaRPr lang="en-ZA" sz="2300">
              <a:solidFill>
                <a:srgbClr val="000066"/>
              </a:solidFill>
            </a:endParaRPr>
          </a:p>
          <a:p>
            <a:pPr marL="536575" lvl="1" indent="-357188">
              <a:lnSpc>
                <a:spcPct val="110000"/>
              </a:lnSpc>
              <a:buFont typeface="Arial" charset="0"/>
              <a:buNone/>
            </a:pPr>
            <a:endParaRPr lang="en-ZA" sz="800">
              <a:solidFill>
                <a:srgbClr val="000066"/>
              </a:solidFill>
            </a:endParaRPr>
          </a:p>
          <a:p>
            <a:pPr marL="536575" lvl="1" indent="-357188">
              <a:lnSpc>
                <a:spcPct val="110000"/>
              </a:lnSpc>
              <a:buFont typeface="Arial" charset="0"/>
              <a:buNone/>
            </a:pPr>
            <a:r>
              <a:rPr lang="en-US" sz="2300">
                <a:solidFill>
                  <a:srgbClr val="000066"/>
                </a:solidFill>
              </a:rPr>
              <a:t>weak nuclear</a:t>
            </a:r>
            <a:endParaRPr lang="en-ZA" sz="2300">
              <a:solidFill>
                <a:srgbClr val="000066"/>
              </a:solidFill>
            </a:endParaRPr>
          </a:p>
        </p:txBody>
      </p:sp>
      <p:sp>
        <p:nvSpPr>
          <p:cNvPr id="356356" name="Rectangle 4"/>
          <p:cNvSpPr>
            <a:spLocks noChangeArrowheads="1"/>
          </p:cNvSpPr>
          <p:nvPr/>
        </p:nvSpPr>
        <p:spPr bwMode="auto">
          <a:xfrm>
            <a:off x="3065463" y="1803400"/>
            <a:ext cx="3471862" cy="4778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300">
                <a:solidFill>
                  <a:srgbClr val="FF0000"/>
                </a:solidFill>
              </a:rPr>
              <a:t>long-range forces</a:t>
            </a:r>
          </a:p>
        </p:txBody>
      </p:sp>
      <p:sp>
        <p:nvSpPr>
          <p:cNvPr id="356357" name="Rectangle 5"/>
          <p:cNvSpPr>
            <a:spLocks noChangeArrowheads="1"/>
          </p:cNvSpPr>
          <p:nvPr/>
        </p:nvSpPr>
        <p:spPr bwMode="auto">
          <a:xfrm>
            <a:off x="2820988" y="3003550"/>
            <a:ext cx="3471862" cy="4778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300">
                <a:solidFill>
                  <a:srgbClr val="FF0000"/>
                </a:solidFill>
              </a:rPr>
              <a:t>short-range forces</a:t>
            </a:r>
          </a:p>
        </p:txBody>
      </p:sp>
      <p:sp>
        <p:nvSpPr>
          <p:cNvPr id="356358" name="AutoShape 6"/>
          <p:cNvSpPr>
            <a:spLocks/>
          </p:cNvSpPr>
          <p:nvPr/>
        </p:nvSpPr>
        <p:spPr bwMode="auto">
          <a:xfrm>
            <a:off x="2936875" y="1677988"/>
            <a:ext cx="220663" cy="806450"/>
          </a:xfrm>
          <a:prstGeom prst="rightBrace">
            <a:avLst>
              <a:gd name="adj1" fmla="val 30456"/>
              <a:gd name="adj2" fmla="val 50000"/>
            </a:avLst>
          </a:prstGeom>
          <a:noFill/>
          <a:ln w="31750">
            <a:solidFill>
              <a:srgbClr val="000066"/>
            </a:solidFill>
            <a:round/>
            <a:headEnd/>
            <a:tailEnd type="none" w="lg" len="lg"/>
          </a:ln>
        </p:spPr>
        <p:txBody>
          <a:bodyPr wrap="none" lIns="90000" tIns="46800" rIns="90000" bIns="46800" anchor="ctr"/>
          <a:lstStyle/>
          <a:p>
            <a:pPr>
              <a:lnSpc>
                <a:spcPct val="110000"/>
              </a:lnSpc>
            </a:pPr>
            <a:endParaRPr lang="en-ZA"/>
          </a:p>
        </p:txBody>
      </p:sp>
      <p:sp>
        <p:nvSpPr>
          <p:cNvPr id="356359" name="AutoShape 7"/>
          <p:cNvSpPr>
            <a:spLocks/>
          </p:cNvSpPr>
          <p:nvPr/>
        </p:nvSpPr>
        <p:spPr bwMode="auto">
          <a:xfrm>
            <a:off x="2681288" y="2898775"/>
            <a:ext cx="220662" cy="806450"/>
          </a:xfrm>
          <a:prstGeom prst="rightBrace">
            <a:avLst>
              <a:gd name="adj1" fmla="val 30456"/>
              <a:gd name="adj2" fmla="val 50000"/>
            </a:avLst>
          </a:prstGeom>
          <a:noFill/>
          <a:ln w="31750">
            <a:solidFill>
              <a:srgbClr val="000066"/>
            </a:solidFill>
            <a:round/>
            <a:headEnd/>
            <a:tailEnd type="none" w="lg" len="lg"/>
          </a:ln>
        </p:spPr>
        <p:txBody>
          <a:bodyPr wrap="none" lIns="90000" tIns="46800" rIns="90000" bIns="46800" anchor="ctr"/>
          <a:lstStyle/>
          <a:p>
            <a:pPr>
              <a:lnSpc>
                <a:spcPct val="110000"/>
              </a:lnSpc>
            </a:pPr>
            <a:endParaRPr lang="en-ZA"/>
          </a:p>
        </p:txBody>
      </p:sp>
      <p:sp>
        <p:nvSpPr>
          <p:cNvPr id="356360" name="AutoShape 8"/>
          <p:cNvSpPr>
            <a:spLocks/>
          </p:cNvSpPr>
          <p:nvPr/>
        </p:nvSpPr>
        <p:spPr bwMode="auto">
          <a:xfrm>
            <a:off x="5989638" y="1917700"/>
            <a:ext cx="231775" cy="1487488"/>
          </a:xfrm>
          <a:prstGeom prst="rightBrace">
            <a:avLst>
              <a:gd name="adj1" fmla="val 53482"/>
              <a:gd name="adj2" fmla="val 50000"/>
            </a:avLst>
          </a:prstGeom>
          <a:noFill/>
          <a:ln w="31750">
            <a:solidFill>
              <a:srgbClr val="000066"/>
            </a:solidFill>
            <a:round/>
            <a:headEnd/>
            <a:tailEnd type="none" w="lg" len="lg"/>
          </a:ln>
        </p:spPr>
        <p:txBody>
          <a:bodyPr wrap="none" lIns="90000" tIns="46800" rIns="90000" bIns="46800" anchor="ctr"/>
          <a:lstStyle/>
          <a:p>
            <a:pPr>
              <a:lnSpc>
                <a:spcPct val="110000"/>
              </a:lnSpc>
            </a:pPr>
            <a:endParaRPr lang="en-ZA"/>
          </a:p>
        </p:txBody>
      </p:sp>
      <p:sp>
        <p:nvSpPr>
          <p:cNvPr id="356361" name="Rectangle 9"/>
          <p:cNvSpPr>
            <a:spLocks noChangeArrowheads="1"/>
          </p:cNvSpPr>
          <p:nvPr/>
        </p:nvSpPr>
        <p:spPr bwMode="auto">
          <a:xfrm>
            <a:off x="6132513" y="2374900"/>
            <a:ext cx="2768600" cy="4778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300">
                <a:solidFill>
                  <a:srgbClr val="000066"/>
                </a:solidFill>
              </a:rPr>
              <a:t>act at a distance</a:t>
            </a:r>
          </a:p>
        </p:txBody>
      </p:sp>
      <p:sp>
        <p:nvSpPr>
          <p:cNvPr id="356362" name="Rectangle 10"/>
          <p:cNvSpPr>
            <a:spLocks noChangeArrowheads="1"/>
          </p:cNvSpPr>
          <p:nvPr/>
        </p:nvSpPr>
        <p:spPr bwMode="auto">
          <a:xfrm>
            <a:off x="3222625" y="4779963"/>
            <a:ext cx="2532063" cy="477837"/>
          </a:xfrm>
          <a:prstGeom prst="rect">
            <a:avLst/>
          </a:prstGeom>
          <a:noFill/>
          <a:ln w="9525">
            <a:noFill/>
            <a:miter lim="800000"/>
            <a:headEnd/>
            <a:tailEnd/>
          </a:ln>
        </p:spPr>
        <p:txBody>
          <a:bodyPr lIns="90000" tIns="46800" rIns="90000" bIns="46800">
            <a:spAutoFit/>
          </a:bodyPr>
          <a:lstStyle/>
          <a:p>
            <a:pPr marL="2600325" lvl="1" indent="-2420938">
              <a:lnSpc>
                <a:spcPct val="110000"/>
              </a:lnSpc>
              <a:buFont typeface="Arial" charset="0"/>
              <a:buNone/>
            </a:pPr>
            <a:r>
              <a:rPr lang="en-US" sz="2300">
                <a:solidFill>
                  <a:srgbClr val="FF0000"/>
                </a:solidFill>
              </a:rPr>
              <a:t>contact forces</a:t>
            </a:r>
          </a:p>
        </p:txBody>
      </p:sp>
      <p:sp>
        <p:nvSpPr>
          <p:cNvPr id="356363" name="Rectangle 11"/>
          <p:cNvSpPr>
            <a:spLocks noChangeArrowheads="1"/>
          </p:cNvSpPr>
          <p:nvPr/>
        </p:nvSpPr>
        <p:spPr bwMode="auto">
          <a:xfrm>
            <a:off x="5921375" y="4197350"/>
            <a:ext cx="3086100" cy="16351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300">
                <a:solidFill>
                  <a:srgbClr val="000066"/>
                </a:solidFill>
              </a:rPr>
              <a:t>apply only while the specific agent is </a:t>
            </a:r>
            <a:r>
              <a:rPr lang="en-US" sz="2300" i="1">
                <a:solidFill>
                  <a:srgbClr val="000066"/>
                </a:solidFill>
              </a:rPr>
              <a:t>in contact</a:t>
            </a:r>
            <a:r>
              <a:rPr lang="en-ZA" i="1" baseline="30000">
                <a:solidFill>
                  <a:srgbClr val="000066"/>
                </a:solidFill>
              </a:rPr>
              <a:t> </a:t>
            </a:r>
            <a:r>
              <a:rPr lang="en-US" sz="2300">
                <a:solidFill>
                  <a:srgbClr val="000066"/>
                </a:solidFill>
              </a:rPr>
              <a:t> with the system!</a:t>
            </a:r>
          </a:p>
        </p:txBody>
      </p:sp>
      <p:sp>
        <p:nvSpPr>
          <p:cNvPr id="356364" name="AutoShape 12"/>
          <p:cNvSpPr>
            <a:spLocks/>
          </p:cNvSpPr>
          <p:nvPr/>
        </p:nvSpPr>
        <p:spPr bwMode="auto">
          <a:xfrm flipH="1">
            <a:off x="5776913" y="4306888"/>
            <a:ext cx="231775" cy="1487487"/>
          </a:xfrm>
          <a:prstGeom prst="rightBrace">
            <a:avLst>
              <a:gd name="adj1" fmla="val 53482"/>
              <a:gd name="adj2" fmla="val 50000"/>
            </a:avLst>
          </a:prstGeom>
          <a:noFill/>
          <a:ln w="31750">
            <a:solidFill>
              <a:srgbClr val="000066"/>
            </a:solidFill>
            <a:round/>
            <a:headEnd/>
            <a:tailEnd type="none" w="lg" len="lg"/>
          </a:ln>
        </p:spPr>
        <p:txBody>
          <a:bodyPr wrap="none" lIns="90000" tIns="46800" rIns="90000" bIns="46800" anchor="ctr"/>
          <a:lstStyle/>
          <a:p>
            <a:pPr>
              <a:lnSpc>
                <a:spcPct val="110000"/>
              </a:lnSpc>
            </a:pP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6358"/>
                                        </p:tgtEl>
                                        <p:attrNameLst>
                                          <p:attrName>style.visibility</p:attrName>
                                        </p:attrNameLst>
                                      </p:cBhvr>
                                      <p:to>
                                        <p:strVal val="visible"/>
                                      </p:to>
                                    </p:set>
                                    <p:animEffect transition="in" filter="wipe(left)">
                                      <p:cBhvr>
                                        <p:cTn id="7" dur="1000"/>
                                        <p:tgtEl>
                                          <p:spTgt spid="356358"/>
                                        </p:tgtEl>
                                      </p:cBhvr>
                                    </p:animEffect>
                                  </p:childTnLst>
                                </p:cTn>
                              </p:par>
                              <p:par>
                                <p:cTn id="8" presetID="1" presetClass="entr" presetSubtype="0" fill="hold" grpId="0" nodeType="withEffect">
                                  <p:stCondLst>
                                    <p:cond delay="1000"/>
                                  </p:stCondLst>
                                  <p:childTnLst>
                                    <p:set>
                                      <p:cBhvr>
                                        <p:cTn id="9" dur="1" fill="hold">
                                          <p:stCondLst>
                                            <p:cond delay="0"/>
                                          </p:stCondLst>
                                        </p:cTn>
                                        <p:tgtEl>
                                          <p:spTgt spid="35635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56359"/>
                                        </p:tgtEl>
                                        <p:attrNameLst>
                                          <p:attrName>style.visibility</p:attrName>
                                        </p:attrNameLst>
                                      </p:cBhvr>
                                      <p:to>
                                        <p:strVal val="visible"/>
                                      </p:to>
                                    </p:set>
                                    <p:animEffect transition="in" filter="wipe(left)">
                                      <p:cBhvr>
                                        <p:cTn id="14" dur="1000"/>
                                        <p:tgtEl>
                                          <p:spTgt spid="356359"/>
                                        </p:tgtEl>
                                      </p:cBhvr>
                                    </p:animEffect>
                                  </p:childTnLst>
                                </p:cTn>
                              </p:par>
                              <p:par>
                                <p:cTn id="15" presetID="1" presetClass="entr" presetSubtype="0" fill="hold" grpId="0" nodeType="withEffect">
                                  <p:stCondLst>
                                    <p:cond delay="1000"/>
                                  </p:stCondLst>
                                  <p:childTnLst>
                                    <p:set>
                                      <p:cBhvr>
                                        <p:cTn id="16" dur="1" fill="hold">
                                          <p:stCondLst>
                                            <p:cond delay="0"/>
                                          </p:stCondLst>
                                        </p:cTn>
                                        <p:tgtEl>
                                          <p:spTgt spid="35635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56360"/>
                                        </p:tgtEl>
                                        <p:attrNameLst>
                                          <p:attrName>style.visibility</p:attrName>
                                        </p:attrNameLst>
                                      </p:cBhvr>
                                      <p:to>
                                        <p:strVal val="visible"/>
                                      </p:to>
                                    </p:set>
                                    <p:animEffect transition="in" filter="wipe(left)">
                                      <p:cBhvr>
                                        <p:cTn id="21" dur="1000"/>
                                        <p:tgtEl>
                                          <p:spTgt spid="356360"/>
                                        </p:tgtEl>
                                      </p:cBhvr>
                                    </p:animEffect>
                                  </p:childTnLst>
                                </p:cTn>
                              </p:par>
                              <p:par>
                                <p:cTn id="22" presetID="1" presetClass="entr" presetSubtype="0" fill="hold" grpId="0" nodeType="withEffect">
                                  <p:stCondLst>
                                    <p:cond delay="1000"/>
                                  </p:stCondLst>
                                  <p:childTnLst>
                                    <p:set>
                                      <p:cBhvr>
                                        <p:cTn id="23" dur="1" fill="hold">
                                          <p:stCondLst>
                                            <p:cond delay="0"/>
                                          </p:stCondLst>
                                        </p:cTn>
                                        <p:tgtEl>
                                          <p:spTgt spid="35636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56362"/>
                                        </p:tgtEl>
                                        <p:attrNameLst>
                                          <p:attrName>style.visibility</p:attrName>
                                        </p:attrNameLst>
                                      </p:cBhvr>
                                      <p:to>
                                        <p:strVal val="visible"/>
                                      </p:to>
                                    </p:set>
                                  </p:childTnLst>
                                </p:cTn>
                              </p:par>
                              <p:par>
                                <p:cTn id="28" presetID="22" presetClass="entr" presetSubtype="8" fill="hold" grpId="0" nodeType="withEffect">
                                  <p:stCondLst>
                                    <p:cond delay="0"/>
                                  </p:stCondLst>
                                  <p:childTnLst>
                                    <p:set>
                                      <p:cBhvr>
                                        <p:cTn id="29" dur="1" fill="hold">
                                          <p:stCondLst>
                                            <p:cond delay="0"/>
                                          </p:stCondLst>
                                        </p:cTn>
                                        <p:tgtEl>
                                          <p:spTgt spid="356364"/>
                                        </p:tgtEl>
                                        <p:attrNameLst>
                                          <p:attrName>style.visibility</p:attrName>
                                        </p:attrNameLst>
                                      </p:cBhvr>
                                      <p:to>
                                        <p:strVal val="visible"/>
                                      </p:to>
                                    </p:set>
                                    <p:animEffect transition="in" filter="wipe(left)">
                                      <p:cBhvr>
                                        <p:cTn id="30" dur="1000"/>
                                        <p:tgtEl>
                                          <p:spTgt spid="356364"/>
                                        </p:tgtEl>
                                      </p:cBhvr>
                                    </p:animEffect>
                                  </p:childTnLst>
                                </p:cTn>
                              </p:par>
                              <p:par>
                                <p:cTn id="31" presetID="1" presetClass="entr" presetSubtype="0" fill="hold" grpId="0" nodeType="withEffect">
                                  <p:stCondLst>
                                    <p:cond delay="1000"/>
                                  </p:stCondLst>
                                  <p:childTnLst>
                                    <p:set>
                                      <p:cBhvr>
                                        <p:cTn id="32" dur="1" fill="hold">
                                          <p:stCondLst>
                                            <p:cond delay="0"/>
                                          </p:stCondLst>
                                        </p:cTn>
                                        <p:tgtEl>
                                          <p:spTgt spid="356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6" grpId="0"/>
      <p:bldP spid="356357" grpId="0"/>
      <p:bldP spid="356358" grpId="0" animBg="1"/>
      <p:bldP spid="356359" grpId="0" animBg="1"/>
      <p:bldP spid="356360" grpId="0" animBg="1"/>
      <p:bldP spid="356361" grpId="0"/>
      <p:bldP spid="356362" grpId="0"/>
      <p:bldP spid="356363" grpId="0"/>
      <p:bldP spid="35636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7" name="Rectangle 3"/>
          <p:cNvSpPr>
            <a:spLocks noGrp="1" noChangeArrowheads="1"/>
          </p:cNvSpPr>
          <p:nvPr>
            <p:ph type="dt" sz="quarter" idx="10"/>
          </p:nvPr>
        </p:nvSpPr>
        <p:spPr>
          <a:noFill/>
        </p:spPr>
        <p:txBody>
          <a:bodyPr/>
          <a:lstStyle/>
          <a:p>
            <a:r>
              <a:rPr lang="en-US" smtClean="0"/>
              <a:t>PHY1012F</a:t>
            </a:r>
          </a:p>
        </p:txBody>
      </p:sp>
      <p:sp>
        <p:nvSpPr>
          <p:cNvPr id="351238" name="Slide Number Placeholder 4"/>
          <p:cNvSpPr>
            <a:spLocks noGrp="1"/>
          </p:cNvSpPr>
          <p:nvPr>
            <p:ph type="sldNum" sz="quarter" idx="11"/>
          </p:nvPr>
        </p:nvSpPr>
        <p:spPr>
          <a:noFill/>
        </p:spPr>
        <p:txBody>
          <a:bodyPr/>
          <a:lstStyle/>
          <a:p>
            <a:fld id="{BE49D6D9-BD7F-4B1F-A6F4-B8894ECDE8BE}" type="slidenum">
              <a:rPr lang="en-US" smtClean="0">
                <a:latin typeface="Koala"/>
                <a:cs typeface="Arial" charset="0"/>
              </a:rPr>
              <a:pPr/>
              <a:t>15</a:t>
            </a:fld>
            <a:endParaRPr lang="en-US" smtClean="0">
              <a:latin typeface="Koala"/>
              <a:cs typeface="Arial" charset="0"/>
            </a:endParaRPr>
          </a:p>
        </p:txBody>
      </p:sp>
      <p:sp>
        <p:nvSpPr>
          <p:cNvPr id="351239" name="Rectangle 2"/>
          <p:cNvSpPr>
            <a:spLocks noGrp="1" noChangeArrowheads="1"/>
          </p:cNvSpPr>
          <p:nvPr>
            <p:ph type="title"/>
          </p:nvPr>
        </p:nvSpPr>
        <p:spPr/>
        <p:txBody>
          <a:bodyPr/>
          <a:lstStyle/>
          <a:p>
            <a:pPr eaLnBrk="1" hangingPunct="1"/>
            <a:r>
              <a:rPr lang="en-ZA" smtClean="0"/>
              <a:t>FORCES CATALOG </a:t>
            </a:r>
          </a:p>
        </p:txBody>
      </p:sp>
      <p:sp>
        <p:nvSpPr>
          <p:cNvPr id="351235" name="Rectangle 3"/>
          <p:cNvSpPr>
            <a:spLocks noGrp="1" noChangeArrowheads="1"/>
          </p:cNvSpPr>
          <p:nvPr>
            <p:ph type="body" idx="1"/>
          </p:nvPr>
        </p:nvSpPr>
        <p:spPr>
          <a:xfrm>
            <a:off x="179388" y="1343025"/>
            <a:ext cx="8774112" cy="5053013"/>
          </a:xfrm>
        </p:spPr>
        <p:txBody>
          <a:bodyPr/>
          <a:lstStyle/>
          <a:p>
            <a:pPr marL="0" indent="0" eaLnBrk="1" hangingPunct="1"/>
            <a:r>
              <a:rPr lang="en-ZA" smtClean="0"/>
              <a:t>Weight,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the gravitational pull of the entire Earth on any system with mass (!), near the surface of the Earth;</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a vector quantity which points downwards (towards the centre of the Earth);</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a long-range force, and works equally on stationary or moving syste</a:t>
            </a:r>
            <a:r>
              <a:rPr lang="en-ZA" altLang="moh-CA" smtClean="0"/>
              <a:t>ms</a:t>
            </a:r>
            <a:r>
              <a:rPr lang="en-ZA" smtClean="0"/>
              <a:t>;</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sometimes used to refer to only the </a:t>
            </a:r>
            <a:r>
              <a:rPr lang="en-ZA" i="1" smtClean="0"/>
              <a:t>magnitude</a:t>
            </a:r>
            <a:r>
              <a:rPr lang="en-ZA" i="1" baseline="30000" smtClean="0"/>
              <a:t> </a:t>
            </a:r>
            <a:r>
              <a:rPr lang="en-ZA" smtClean="0"/>
              <a:t> of the weight force, </a:t>
            </a:r>
            <a:r>
              <a:rPr lang="en-ZA" b="1" i="1" smtClean="0">
                <a:latin typeface="Times New Roman" pitchFamily="18" charset="0"/>
              </a:rPr>
              <a:t>w</a:t>
            </a:r>
            <a:r>
              <a:rPr lang="en-ZA" smtClean="0"/>
              <a:t>, given by </a:t>
            </a:r>
            <a:r>
              <a:rPr lang="en-ZA" b="1" i="1" smtClean="0">
                <a:latin typeface="Times New Roman" pitchFamily="18" charset="0"/>
              </a:rPr>
              <a:t>w = mg</a:t>
            </a:r>
            <a:r>
              <a:rPr lang="en-ZA" smtClean="0"/>
              <a:t>;</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sometimes used INCORRECTLY when referring to the </a:t>
            </a:r>
            <a:r>
              <a:rPr lang="en-ZA" i="1" smtClean="0"/>
              <a:t>mass</a:t>
            </a:r>
            <a:r>
              <a:rPr lang="en-ZA" i="1" baseline="30000" smtClean="0"/>
              <a:t> </a:t>
            </a:r>
            <a:r>
              <a:rPr lang="en-ZA" smtClean="0"/>
              <a:t> of an object.  (As is the verb “weigh”.)</a:t>
            </a:r>
          </a:p>
        </p:txBody>
      </p:sp>
      <p:graphicFrame>
        <p:nvGraphicFramePr>
          <p:cNvPr id="351236" name="Object 4"/>
          <p:cNvGraphicFramePr>
            <a:graphicFrameLocks noChangeAspect="1"/>
          </p:cNvGraphicFramePr>
          <p:nvPr/>
        </p:nvGraphicFramePr>
        <p:xfrm>
          <a:off x="1539875" y="1439863"/>
          <a:ext cx="279400" cy="317500"/>
        </p:xfrm>
        <a:graphic>
          <a:graphicData uri="http://schemas.openxmlformats.org/presentationml/2006/ole">
            <mc:AlternateContent xmlns:mc="http://schemas.openxmlformats.org/markup-compatibility/2006">
              <mc:Choice xmlns:v="urn:schemas-microsoft-com:vml" Requires="v">
                <p:oleObj spid="_x0000_s351240" name="Equation" r:id="rId5" imgW="279360" imgH="317160" progId="Equation.DSMT4">
                  <p:embed/>
                </p:oleObj>
              </mc:Choice>
              <mc:Fallback>
                <p:oleObj name="Equation" r:id="rId5" imgW="279360" imgH="31716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9875" y="1439863"/>
                        <a:ext cx="2794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123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123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123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1235">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123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59" name="Rectangle 3"/>
          <p:cNvSpPr>
            <a:spLocks noGrp="1" noChangeArrowheads="1"/>
          </p:cNvSpPr>
          <p:nvPr>
            <p:ph type="dt" sz="quarter" idx="10"/>
          </p:nvPr>
        </p:nvSpPr>
        <p:spPr>
          <a:noFill/>
        </p:spPr>
        <p:txBody>
          <a:bodyPr/>
          <a:lstStyle/>
          <a:p>
            <a:r>
              <a:rPr lang="en-US" smtClean="0"/>
              <a:t>PHY1012F</a:t>
            </a:r>
          </a:p>
        </p:txBody>
      </p:sp>
      <p:sp>
        <p:nvSpPr>
          <p:cNvPr id="496660" name="Slide Number Placeholder 4"/>
          <p:cNvSpPr>
            <a:spLocks noGrp="1"/>
          </p:cNvSpPr>
          <p:nvPr>
            <p:ph type="sldNum" sz="quarter" idx="11"/>
          </p:nvPr>
        </p:nvSpPr>
        <p:spPr>
          <a:noFill/>
        </p:spPr>
        <p:txBody>
          <a:bodyPr/>
          <a:lstStyle/>
          <a:p>
            <a:fld id="{32729C8E-4CFD-404A-809F-3BDF7BF8CC12}" type="slidenum">
              <a:rPr lang="en-US" smtClean="0">
                <a:latin typeface="Koala"/>
                <a:cs typeface="Arial" charset="0"/>
              </a:rPr>
              <a:pPr/>
              <a:t>16</a:t>
            </a:fld>
            <a:endParaRPr lang="en-US" smtClean="0">
              <a:latin typeface="Koala"/>
              <a:cs typeface="Arial" charset="0"/>
            </a:endParaRPr>
          </a:p>
        </p:txBody>
      </p:sp>
      <p:sp>
        <p:nvSpPr>
          <p:cNvPr id="496644" name="Line 4"/>
          <p:cNvSpPr>
            <a:spLocks noChangeShapeType="1"/>
          </p:cNvSpPr>
          <p:nvPr/>
        </p:nvSpPr>
        <p:spPr bwMode="auto">
          <a:xfrm flipV="1">
            <a:off x="7753350" y="4887913"/>
            <a:ext cx="0" cy="1163637"/>
          </a:xfrm>
          <a:prstGeom prst="line">
            <a:avLst/>
          </a:prstGeom>
          <a:noFill/>
          <a:ln w="15875">
            <a:solidFill>
              <a:schemeClr val="bg2"/>
            </a:solidFill>
            <a:prstDash val="dash"/>
            <a:round/>
            <a:headEnd/>
            <a:tailEnd type="none" w="lg" len="lg"/>
          </a:ln>
        </p:spPr>
        <p:txBody>
          <a:bodyPr lIns="90000" tIns="46800" rIns="90000" bIns="46800"/>
          <a:lstStyle/>
          <a:p>
            <a:endParaRPr lang="en-US"/>
          </a:p>
        </p:txBody>
      </p:sp>
      <p:pic>
        <p:nvPicPr>
          <p:cNvPr id="496741" name="Picture 101" descr="HandPullLouSmall"/>
          <p:cNvPicPr>
            <a:picLocks noChangeAspect="1" noChangeArrowheads="1"/>
          </p:cNvPicPr>
          <p:nvPr/>
        </p:nvPicPr>
        <p:blipFill>
          <a:blip r:embed="rId4">
            <a:clrChange>
              <a:clrFrom>
                <a:srgbClr val="FCFFFF"/>
              </a:clrFrom>
              <a:clrTo>
                <a:srgbClr val="FCFFFF">
                  <a:alpha val="0"/>
                </a:srgbClr>
              </a:clrTo>
            </a:clrChange>
          </a:blip>
          <a:srcRect/>
          <a:stretch>
            <a:fillRect/>
          </a:stretch>
        </p:blipFill>
        <p:spPr bwMode="auto">
          <a:xfrm>
            <a:off x="7392988" y="4768850"/>
            <a:ext cx="1808162" cy="812800"/>
          </a:xfrm>
          <a:prstGeom prst="rect">
            <a:avLst/>
          </a:prstGeom>
          <a:noFill/>
          <a:ln w="9525">
            <a:noFill/>
            <a:miter lim="800000"/>
            <a:headEnd/>
            <a:tailEnd/>
          </a:ln>
        </p:spPr>
      </p:pic>
      <p:sp>
        <p:nvSpPr>
          <p:cNvPr id="496642" name="Line 2"/>
          <p:cNvSpPr>
            <a:spLocks noChangeShapeType="1"/>
          </p:cNvSpPr>
          <p:nvPr/>
        </p:nvSpPr>
        <p:spPr bwMode="auto">
          <a:xfrm flipV="1">
            <a:off x="7485063" y="2058988"/>
            <a:ext cx="0" cy="3992562"/>
          </a:xfrm>
          <a:prstGeom prst="line">
            <a:avLst/>
          </a:prstGeom>
          <a:noFill/>
          <a:ln w="15875">
            <a:solidFill>
              <a:schemeClr val="bg2"/>
            </a:solidFill>
            <a:prstDash val="dash"/>
            <a:round/>
            <a:headEnd/>
            <a:tailEnd type="none" w="lg" len="lg"/>
          </a:ln>
        </p:spPr>
        <p:txBody>
          <a:bodyPr lIns="90000" tIns="46800" rIns="90000" bIns="46800"/>
          <a:lstStyle/>
          <a:p>
            <a:endParaRPr lang="en-US"/>
          </a:p>
        </p:txBody>
      </p:sp>
      <p:sp>
        <p:nvSpPr>
          <p:cNvPr id="496643" name="Line 3"/>
          <p:cNvSpPr>
            <a:spLocks noChangeShapeType="1"/>
          </p:cNvSpPr>
          <p:nvPr/>
        </p:nvSpPr>
        <p:spPr bwMode="auto">
          <a:xfrm flipV="1">
            <a:off x="7005638" y="3311525"/>
            <a:ext cx="0" cy="1014413"/>
          </a:xfrm>
          <a:prstGeom prst="line">
            <a:avLst/>
          </a:prstGeom>
          <a:noFill/>
          <a:ln w="15875">
            <a:solidFill>
              <a:schemeClr val="bg2"/>
            </a:solidFill>
            <a:prstDash val="dash"/>
            <a:round/>
            <a:headEnd/>
            <a:tailEnd type="none" w="lg" len="lg"/>
          </a:ln>
        </p:spPr>
        <p:txBody>
          <a:bodyPr lIns="90000" tIns="46800" rIns="90000" bIns="46800"/>
          <a:lstStyle/>
          <a:p>
            <a:endParaRPr lang="en-US"/>
          </a:p>
        </p:txBody>
      </p:sp>
      <p:sp>
        <p:nvSpPr>
          <p:cNvPr id="496665" name="Rectangle 6"/>
          <p:cNvSpPr>
            <a:spLocks noGrp="1" noChangeArrowheads="1"/>
          </p:cNvSpPr>
          <p:nvPr>
            <p:ph type="title"/>
          </p:nvPr>
        </p:nvSpPr>
        <p:spPr/>
        <p:txBody>
          <a:bodyPr/>
          <a:lstStyle/>
          <a:p>
            <a:pPr eaLnBrk="1" hangingPunct="1"/>
            <a:r>
              <a:rPr lang="en-ZA" smtClean="0"/>
              <a:t>FORCES CATALOG </a:t>
            </a:r>
          </a:p>
        </p:txBody>
      </p:sp>
      <p:sp>
        <p:nvSpPr>
          <p:cNvPr id="496647" name="Rectangle 7"/>
          <p:cNvSpPr>
            <a:spLocks noGrp="1" noChangeArrowheads="1"/>
          </p:cNvSpPr>
          <p:nvPr>
            <p:ph type="body" idx="1"/>
          </p:nvPr>
        </p:nvSpPr>
        <p:spPr>
          <a:xfrm>
            <a:off x="179388" y="1343025"/>
            <a:ext cx="5265737" cy="4446588"/>
          </a:xfrm>
        </p:spPr>
        <p:txBody>
          <a:bodyPr/>
          <a:lstStyle/>
          <a:p>
            <a:pPr marL="0" indent="0" eaLnBrk="1" hangingPunct="1"/>
            <a:r>
              <a:rPr lang="en-ZA" smtClean="0"/>
              <a:t>Spring force,       …</a:t>
            </a:r>
          </a:p>
          <a:p>
            <a:pPr marL="628650" lvl="1" indent="-449263" eaLnBrk="1" hangingPunct="1">
              <a:buFont typeface="Arial" charset="0"/>
              <a:buChar char="►"/>
            </a:pPr>
            <a:endParaRPr lang="en-ZA" sz="600" smtClean="0"/>
          </a:p>
          <a:p>
            <a:pPr marL="628650" lvl="1" indent="-449263" eaLnBrk="1" hangingPunct="1">
              <a:buFont typeface="Arial" charset="0"/>
              <a:buBlip>
                <a:blip r:embed="rId5"/>
              </a:buBlip>
            </a:pPr>
            <a:r>
              <a:rPr lang="en-ZA" smtClean="0"/>
              <a:t>is applied by </a:t>
            </a:r>
            <a:r>
              <a:rPr lang="en-ZA" smtClean="0">
                <a:solidFill>
                  <a:srgbClr val="FF0000"/>
                </a:solidFill>
              </a:rPr>
              <a:t>elastic</a:t>
            </a:r>
            <a:r>
              <a:rPr lang="en-ZA" smtClean="0"/>
              <a:t> objects, which have been temporarily </a:t>
            </a:r>
            <a:r>
              <a:rPr lang="en-ZA" smtClean="0">
                <a:solidFill>
                  <a:srgbClr val="FF0000"/>
                </a:solidFill>
              </a:rPr>
              <a:t>deformed</a:t>
            </a:r>
            <a:r>
              <a:rPr lang="en-ZA" smtClean="0"/>
              <a:t>, as they attempt to regain their original shapes;</a:t>
            </a:r>
          </a:p>
          <a:p>
            <a:pPr marL="628650" lvl="1" indent="-449263" eaLnBrk="1" hangingPunct="1">
              <a:buFont typeface="Arial" charset="0"/>
              <a:buChar char="►"/>
            </a:pPr>
            <a:endParaRPr lang="en-ZA" sz="1800" smtClean="0"/>
          </a:p>
          <a:p>
            <a:pPr marL="628650" lvl="1" indent="-449263" eaLnBrk="1" hangingPunct="1">
              <a:buFont typeface="Arial" charset="0"/>
              <a:buBlip>
                <a:blip r:embed="rId5"/>
              </a:buBlip>
            </a:pPr>
            <a:r>
              <a:rPr lang="en-ZA" smtClean="0"/>
              <a:t>                              (Hooke’s Law)</a:t>
            </a:r>
          </a:p>
          <a:p>
            <a:pPr marL="628650" lvl="1" indent="-449263" eaLnBrk="1" hangingPunct="1">
              <a:buFont typeface="Arial" charset="0"/>
              <a:buChar char="►"/>
            </a:pPr>
            <a:endParaRPr lang="en-ZA" sz="1800" smtClean="0"/>
          </a:p>
          <a:p>
            <a:pPr marL="628650" lvl="1" indent="-449263" eaLnBrk="1" hangingPunct="1"/>
            <a:r>
              <a:rPr lang="en-ZA" smtClean="0"/>
              <a:t>	where </a:t>
            </a:r>
            <a:r>
              <a:rPr lang="en-ZA" b="1" i="1" smtClean="0">
                <a:latin typeface="Times New Roman" pitchFamily="18" charset="0"/>
              </a:rPr>
              <a:t>k</a:t>
            </a:r>
            <a:r>
              <a:rPr lang="en-ZA" smtClean="0"/>
              <a:t>, the </a:t>
            </a:r>
            <a:r>
              <a:rPr lang="en-ZA" smtClean="0">
                <a:solidFill>
                  <a:srgbClr val="FF0000"/>
                </a:solidFill>
              </a:rPr>
              <a:t>spring constant</a:t>
            </a:r>
            <a:r>
              <a:rPr lang="en-ZA" smtClean="0"/>
              <a:t>, depends on the spring material.</a:t>
            </a:r>
          </a:p>
        </p:txBody>
      </p:sp>
      <p:graphicFrame>
        <p:nvGraphicFramePr>
          <p:cNvPr id="496648" name="Object 8"/>
          <p:cNvGraphicFramePr>
            <a:graphicFrameLocks noChangeAspect="1"/>
          </p:cNvGraphicFramePr>
          <p:nvPr/>
        </p:nvGraphicFramePr>
        <p:xfrm>
          <a:off x="2462213" y="1374775"/>
          <a:ext cx="469900" cy="520700"/>
        </p:xfrm>
        <a:graphic>
          <a:graphicData uri="http://schemas.openxmlformats.org/presentationml/2006/ole">
            <mc:AlternateContent xmlns:mc="http://schemas.openxmlformats.org/markup-compatibility/2006">
              <mc:Choice xmlns:v="urn:schemas-microsoft-com:vml" Requires="v">
                <p:oleObj spid="_x0000_s496671" name="Equation" r:id="rId6" imgW="469800" imgH="520560" progId="Equation.DSMT4">
                  <p:embed/>
                </p:oleObj>
              </mc:Choice>
              <mc:Fallback>
                <p:oleObj name="Equation" r:id="rId6" imgW="469800" imgH="520560" progId="Equation.DSMT4">
                  <p:embed/>
                  <p:pic>
                    <p:nvPicPr>
                      <p:cNvPr id="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2213" y="1374775"/>
                        <a:ext cx="469900" cy="52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6652" name="Rectangle 12" descr="Walnut"/>
          <p:cNvSpPr>
            <a:spLocks noChangeArrowheads="1"/>
          </p:cNvSpPr>
          <p:nvPr/>
        </p:nvSpPr>
        <p:spPr bwMode="auto">
          <a:xfrm rot="-5400000">
            <a:off x="3659981" y="4052094"/>
            <a:ext cx="4187825" cy="198438"/>
          </a:xfrm>
          <a:prstGeom prst="rect">
            <a:avLst/>
          </a:prstGeom>
          <a:blipFill dpi="0" rotWithShape="0">
            <a:blip r:embed="rId8"/>
            <a:srcRect/>
            <a:tile tx="0" ty="0" sx="100000" sy="100000" flip="none" algn="tl"/>
          </a:blipFill>
          <a:ln w="9525">
            <a:noFill/>
            <a:miter lim="800000"/>
            <a:headEnd/>
            <a:tailEnd/>
          </a:ln>
        </p:spPr>
        <p:txBody>
          <a:bodyPr/>
          <a:lstStyle/>
          <a:p>
            <a:pPr>
              <a:lnSpc>
                <a:spcPct val="110000"/>
              </a:lnSpc>
            </a:pPr>
            <a:endParaRPr lang="en-ZA"/>
          </a:p>
        </p:txBody>
      </p:sp>
      <p:sp>
        <p:nvSpPr>
          <p:cNvPr id="496653" name="Rectangle 13" descr="Medium wood"/>
          <p:cNvSpPr>
            <a:spLocks noChangeArrowheads="1"/>
          </p:cNvSpPr>
          <p:nvPr/>
        </p:nvSpPr>
        <p:spPr bwMode="auto">
          <a:xfrm>
            <a:off x="9144000" y="3579813"/>
            <a:ext cx="822325" cy="812800"/>
          </a:xfrm>
          <a:prstGeom prst="rect">
            <a:avLst/>
          </a:prstGeom>
          <a:blipFill dpi="0" rotWithShape="0">
            <a:blip r:embed="rId9"/>
            <a:srcRect/>
            <a:tile tx="0" ty="0" sx="100000" sy="100000" flip="none" algn="tl"/>
          </a:blipFill>
          <a:ln w="9525">
            <a:noFill/>
            <a:miter lim="800000"/>
            <a:headEnd/>
            <a:tailEnd/>
          </a:ln>
        </p:spPr>
        <p:txBody>
          <a:bodyPr/>
          <a:lstStyle/>
          <a:p>
            <a:pPr>
              <a:lnSpc>
                <a:spcPct val="110000"/>
              </a:lnSpc>
            </a:pPr>
            <a:endParaRPr lang="en-ZA"/>
          </a:p>
        </p:txBody>
      </p:sp>
      <p:graphicFrame>
        <p:nvGraphicFramePr>
          <p:cNvPr id="496655" name="Object 15"/>
          <p:cNvGraphicFramePr>
            <a:graphicFrameLocks noChangeAspect="1"/>
          </p:cNvGraphicFramePr>
          <p:nvPr/>
        </p:nvGraphicFramePr>
        <p:xfrm>
          <a:off x="8316913" y="3578225"/>
          <a:ext cx="419100" cy="444500"/>
        </p:xfrm>
        <a:graphic>
          <a:graphicData uri="http://schemas.openxmlformats.org/presentationml/2006/ole">
            <mc:AlternateContent xmlns:mc="http://schemas.openxmlformats.org/markup-compatibility/2006">
              <mc:Choice xmlns:v="urn:schemas-microsoft-com:vml" Requires="v">
                <p:oleObj spid="_x0000_s496672" name="Equation" r:id="rId10" imgW="419040" imgH="444240" progId="Equation.DSMT4">
                  <p:embed/>
                </p:oleObj>
              </mc:Choice>
              <mc:Fallback>
                <p:oleObj name="Equation" r:id="rId10" imgW="419040" imgH="444240" progId="Equation.DSMT4">
                  <p:embed/>
                  <p:pic>
                    <p:nvPicPr>
                      <p:cNvPr id="0"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16913" y="3578225"/>
                        <a:ext cx="4191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6656" name="Line 16"/>
          <p:cNvSpPr>
            <a:spLocks noChangeShapeType="1"/>
          </p:cNvSpPr>
          <p:nvPr/>
        </p:nvSpPr>
        <p:spPr bwMode="auto">
          <a:xfrm rot="-5400000">
            <a:off x="7904163" y="3487738"/>
            <a:ext cx="0" cy="97155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96658" name="Object 18"/>
          <p:cNvGraphicFramePr>
            <a:graphicFrameLocks noChangeAspect="1"/>
          </p:cNvGraphicFramePr>
          <p:nvPr/>
        </p:nvGraphicFramePr>
        <p:xfrm>
          <a:off x="958850" y="3824288"/>
          <a:ext cx="1968500" cy="546100"/>
        </p:xfrm>
        <a:graphic>
          <a:graphicData uri="http://schemas.openxmlformats.org/presentationml/2006/ole">
            <mc:AlternateContent xmlns:mc="http://schemas.openxmlformats.org/markup-compatibility/2006">
              <mc:Choice xmlns:v="urn:schemas-microsoft-com:vml" Requires="v">
                <p:oleObj spid="_x0000_s496673" name="Equation" r:id="rId12" imgW="1968480" imgH="545760" progId="Equation.DSMT4">
                  <p:embed/>
                </p:oleObj>
              </mc:Choice>
              <mc:Fallback>
                <p:oleObj name="Equation" r:id="rId12" imgW="1968480" imgH="545760" progId="Equation.DSMT4">
                  <p:embed/>
                  <p:pic>
                    <p:nvPicPr>
                      <p:cNvPr id="0" name="Picture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8850" y="3824288"/>
                        <a:ext cx="1968500" cy="546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19"/>
          <p:cNvSpPr>
            <a:spLocks noChangeShapeType="1"/>
          </p:cNvSpPr>
          <p:nvPr/>
        </p:nvSpPr>
        <p:spPr bwMode="auto">
          <a:xfrm>
            <a:off x="5724525" y="2070100"/>
            <a:ext cx="2665413" cy="1588"/>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 name="Rectangle 20"/>
          <p:cNvSpPr>
            <a:spLocks noChangeArrowheads="1"/>
          </p:cNvSpPr>
          <p:nvPr/>
        </p:nvSpPr>
        <p:spPr bwMode="auto">
          <a:xfrm>
            <a:off x="8174038" y="1765300"/>
            <a:ext cx="530225" cy="493713"/>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b="1" i="1">
                <a:solidFill>
                  <a:srgbClr val="000066"/>
                </a:solidFill>
                <a:latin typeface="Times New Roman" pitchFamily="18" charset="0"/>
              </a:rPr>
              <a:t>s</a:t>
            </a:r>
          </a:p>
        </p:txBody>
      </p:sp>
      <p:sp>
        <p:nvSpPr>
          <p:cNvPr id="496661" name="Rectangle 21"/>
          <p:cNvSpPr>
            <a:spLocks noChangeArrowheads="1"/>
          </p:cNvSpPr>
          <p:nvPr/>
        </p:nvSpPr>
        <p:spPr bwMode="auto">
          <a:xfrm>
            <a:off x="6826250" y="2981325"/>
            <a:ext cx="898525"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b="1">
                <a:solidFill>
                  <a:srgbClr val="000066"/>
                </a:solidFill>
                <a:latin typeface="Times New Roman" pitchFamily="18" charset="0"/>
                <a:sym typeface="Symbol" pitchFamily="18" charset="2"/>
              </a:rPr>
              <a:t></a:t>
            </a:r>
            <a:r>
              <a:rPr lang="en-US" b="1" i="1">
                <a:solidFill>
                  <a:srgbClr val="000066"/>
                </a:solidFill>
                <a:latin typeface="Times New Roman" pitchFamily="18" charset="0"/>
                <a:sym typeface="Symbol" pitchFamily="18" charset="2"/>
              </a:rPr>
              <a:t>s</a:t>
            </a:r>
          </a:p>
        </p:txBody>
      </p:sp>
      <p:sp>
        <p:nvSpPr>
          <p:cNvPr id="496662" name="Line 22"/>
          <p:cNvSpPr>
            <a:spLocks noChangeShapeType="1"/>
          </p:cNvSpPr>
          <p:nvPr/>
        </p:nvSpPr>
        <p:spPr bwMode="auto">
          <a:xfrm>
            <a:off x="7004050" y="3452813"/>
            <a:ext cx="479425" cy="0"/>
          </a:xfrm>
          <a:prstGeom prst="line">
            <a:avLst/>
          </a:prstGeom>
          <a:noFill/>
          <a:ln w="12700">
            <a:solidFill>
              <a:schemeClr val="tx1"/>
            </a:solidFill>
            <a:round/>
            <a:headEnd type="arrow" w="lg" len="lg"/>
            <a:tailEnd type="arrow" w="lg" len="lg"/>
          </a:ln>
        </p:spPr>
        <p:txBody>
          <a:bodyPr lIns="90000" tIns="46800" rIns="90000" bIns="46800"/>
          <a:lstStyle/>
          <a:p>
            <a:endParaRPr lang="en-US"/>
          </a:p>
        </p:txBody>
      </p:sp>
      <p:sp>
        <p:nvSpPr>
          <p:cNvPr id="496663" name="Rectangle 23"/>
          <p:cNvSpPr>
            <a:spLocks noChangeArrowheads="1"/>
          </p:cNvSpPr>
          <p:nvPr/>
        </p:nvSpPr>
        <p:spPr bwMode="auto">
          <a:xfrm>
            <a:off x="7407275" y="5922963"/>
            <a:ext cx="498475" cy="393700"/>
          </a:xfrm>
          <a:prstGeom prst="rect">
            <a:avLst/>
          </a:prstGeom>
          <a:noFill/>
          <a:ln w="9525">
            <a:noFill/>
            <a:miter lim="800000"/>
            <a:headEnd/>
            <a:tailEnd/>
          </a:ln>
        </p:spPr>
        <p:txBody>
          <a:bodyPr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s</a:t>
            </a:r>
          </a:p>
        </p:txBody>
      </p:sp>
      <p:sp>
        <p:nvSpPr>
          <p:cNvPr id="496664" name="Line 24"/>
          <p:cNvSpPr>
            <a:spLocks noChangeShapeType="1"/>
          </p:cNvSpPr>
          <p:nvPr/>
        </p:nvSpPr>
        <p:spPr bwMode="auto">
          <a:xfrm>
            <a:off x="7470775" y="5930900"/>
            <a:ext cx="293688" cy="0"/>
          </a:xfrm>
          <a:prstGeom prst="line">
            <a:avLst/>
          </a:prstGeom>
          <a:noFill/>
          <a:ln w="12700">
            <a:solidFill>
              <a:schemeClr val="tx1"/>
            </a:solidFill>
            <a:round/>
            <a:headEnd type="arrow" w="lg" len="med"/>
            <a:tailEnd type="arrow" w="lg" len="med"/>
          </a:ln>
        </p:spPr>
        <p:txBody>
          <a:bodyPr lIns="90000" tIns="46800" rIns="90000" bIns="46800"/>
          <a:lstStyle/>
          <a:p>
            <a:endParaRPr lang="en-US"/>
          </a:p>
        </p:txBody>
      </p:sp>
      <p:sp>
        <p:nvSpPr>
          <p:cNvPr id="4" name="Rectangle 25"/>
          <p:cNvSpPr>
            <a:spLocks noChangeArrowheads="1"/>
          </p:cNvSpPr>
          <p:nvPr/>
        </p:nvSpPr>
        <p:spPr bwMode="auto">
          <a:xfrm>
            <a:off x="884238" y="3703638"/>
            <a:ext cx="2125662" cy="736600"/>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grpSp>
        <p:nvGrpSpPr>
          <p:cNvPr id="496666" name="Group 26"/>
          <p:cNvGrpSpPr>
            <a:grpSpLocks/>
          </p:cNvGrpSpPr>
          <p:nvPr/>
        </p:nvGrpSpPr>
        <p:grpSpPr bwMode="auto">
          <a:xfrm rot="-5400000">
            <a:off x="6359525" y="3157538"/>
            <a:ext cx="619125" cy="1673225"/>
            <a:chOff x="1153" y="782"/>
            <a:chExt cx="336" cy="1216"/>
          </a:xfrm>
        </p:grpSpPr>
        <p:grpSp>
          <p:nvGrpSpPr>
            <p:cNvPr id="496723" name="Group 27"/>
            <p:cNvGrpSpPr>
              <a:grpSpLocks/>
            </p:cNvGrpSpPr>
            <p:nvPr/>
          </p:nvGrpSpPr>
          <p:grpSpPr bwMode="auto">
            <a:xfrm>
              <a:off x="1155" y="782"/>
              <a:ext cx="334" cy="157"/>
              <a:chOff x="1155" y="782"/>
              <a:chExt cx="334" cy="157"/>
            </a:xfrm>
          </p:grpSpPr>
          <p:sp>
            <p:nvSpPr>
              <p:cNvPr id="5" name="Freeform 28"/>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sp>
            <p:nvSpPr>
              <p:cNvPr id="496669" name="Freeform 29"/>
              <p:cNvSpPr>
                <a:spLocks/>
              </p:cNvSpPr>
              <p:nvPr/>
            </p:nvSpPr>
            <p:spPr bwMode="auto">
              <a:xfrm>
                <a:off x="1156" y="782"/>
                <a:ext cx="327"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43" name="Freeform 30"/>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724" name="Group 31"/>
            <p:cNvGrpSpPr>
              <a:grpSpLocks/>
            </p:cNvGrpSpPr>
            <p:nvPr/>
          </p:nvGrpSpPr>
          <p:grpSpPr bwMode="auto">
            <a:xfrm>
              <a:off x="1153" y="925"/>
              <a:ext cx="332" cy="215"/>
              <a:chOff x="1153" y="925"/>
              <a:chExt cx="332" cy="215"/>
            </a:xfrm>
          </p:grpSpPr>
          <p:sp>
            <p:nvSpPr>
              <p:cNvPr id="496672" name="Freeform 32"/>
              <p:cNvSpPr>
                <a:spLocks/>
              </p:cNvSpPr>
              <p:nvPr/>
            </p:nvSpPr>
            <p:spPr bwMode="auto">
              <a:xfrm>
                <a:off x="1156" y="925"/>
                <a:ext cx="332" cy="137"/>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40" name="Freeform 33"/>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6" name="Group 34"/>
            <p:cNvGrpSpPr>
              <a:grpSpLocks/>
            </p:cNvGrpSpPr>
            <p:nvPr/>
          </p:nvGrpSpPr>
          <p:grpSpPr bwMode="auto">
            <a:xfrm>
              <a:off x="1153" y="1124"/>
              <a:ext cx="332" cy="215"/>
              <a:chOff x="1153" y="1124"/>
              <a:chExt cx="332" cy="215"/>
            </a:xfrm>
          </p:grpSpPr>
          <p:sp>
            <p:nvSpPr>
              <p:cNvPr id="496675" name="Freeform 35"/>
              <p:cNvSpPr>
                <a:spLocks/>
              </p:cNvSpPr>
              <p:nvPr/>
            </p:nvSpPr>
            <p:spPr bwMode="auto">
              <a:xfrm>
                <a:off x="1156" y="1120"/>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38" name="Freeform 36"/>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726" name="Group 37"/>
            <p:cNvGrpSpPr>
              <a:grpSpLocks/>
            </p:cNvGrpSpPr>
            <p:nvPr/>
          </p:nvGrpSpPr>
          <p:grpSpPr bwMode="auto">
            <a:xfrm>
              <a:off x="1153" y="1326"/>
              <a:ext cx="332" cy="215"/>
              <a:chOff x="1153" y="1124"/>
              <a:chExt cx="332" cy="215"/>
            </a:xfrm>
          </p:grpSpPr>
          <p:sp>
            <p:nvSpPr>
              <p:cNvPr id="496678" name="Freeform 38"/>
              <p:cNvSpPr>
                <a:spLocks/>
              </p:cNvSpPr>
              <p:nvPr/>
            </p:nvSpPr>
            <p:spPr bwMode="auto">
              <a:xfrm>
                <a:off x="1156" y="1128"/>
                <a:ext cx="332" cy="134"/>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36" name="Freeform 39"/>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7" name="Group 40"/>
            <p:cNvGrpSpPr>
              <a:grpSpLocks/>
            </p:cNvGrpSpPr>
            <p:nvPr/>
          </p:nvGrpSpPr>
          <p:grpSpPr bwMode="auto">
            <a:xfrm>
              <a:off x="1153" y="1525"/>
              <a:ext cx="332" cy="215"/>
              <a:chOff x="1153" y="1124"/>
              <a:chExt cx="332" cy="215"/>
            </a:xfrm>
          </p:grpSpPr>
          <p:sp>
            <p:nvSpPr>
              <p:cNvPr id="8" name="Freeform 41"/>
              <p:cNvSpPr>
                <a:spLocks/>
              </p:cNvSpPr>
              <p:nvPr/>
            </p:nvSpPr>
            <p:spPr bwMode="auto">
              <a:xfrm>
                <a:off x="1156" y="1124"/>
                <a:ext cx="332" cy="137"/>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34" name="Freeform 42"/>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sp>
          <p:nvSpPr>
            <p:cNvPr id="9" name="Freeform 43"/>
            <p:cNvSpPr>
              <a:spLocks/>
            </p:cNvSpPr>
            <p:nvPr/>
          </p:nvSpPr>
          <p:spPr bwMode="auto">
            <a:xfrm>
              <a:off x="1156" y="1725"/>
              <a:ext cx="333"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grpSp>
          <p:nvGrpSpPr>
            <p:cNvPr id="496729" name="Group 44"/>
            <p:cNvGrpSpPr>
              <a:grpSpLocks/>
            </p:cNvGrpSpPr>
            <p:nvPr/>
          </p:nvGrpSpPr>
          <p:grpSpPr bwMode="auto">
            <a:xfrm>
              <a:off x="1155" y="1842"/>
              <a:ext cx="331" cy="156"/>
              <a:chOff x="1155" y="1842"/>
              <a:chExt cx="331" cy="156"/>
            </a:xfrm>
          </p:grpSpPr>
          <p:sp>
            <p:nvSpPr>
              <p:cNvPr id="10" name="Freeform 45"/>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sp>
            <p:nvSpPr>
              <p:cNvPr id="496686" name="Freeform 46"/>
              <p:cNvSpPr>
                <a:spLocks/>
              </p:cNvSpPr>
              <p:nvPr/>
            </p:nvSpPr>
            <p:spPr bwMode="auto">
              <a:xfrm flipH="1" flipV="1">
                <a:off x="1162" y="1916"/>
                <a:ext cx="327"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32" name="Freeform 47"/>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grpSp>
        <p:nvGrpSpPr>
          <p:cNvPr id="496688" name="Group 48"/>
          <p:cNvGrpSpPr>
            <a:grpSpLocks/>
          </p:cNvGrpSpPr>
          <p:nvPr/>
        </p:nvGrpSpPr>
        <p:grpSpPr bwMode="auto">
          <a:xfrm rot="-5400000">
            <a:off x="6359525" y="1765300"/>
            <a:ext cx="619125" cy="1673225"/>
            <a:chOff x="1153" y="782"/>
            <a:chExt cx="336" cy="1216"/>
          </a:xfrm>
        </p:grpSpPr>
        <p:grpSp>
          <p:nvGrpSpPr>
            <p:cNvPr id="496702" name="Group 49"/>
            <p:cNvGrpSpPr>
              <a:grpSpLocks/>
            </p:cNvGrpSpPr>
            <p:nvPr/>
          </p:nvGrpSpPr>
          <p:grpSpPr bwMode="auto">
            <a:xfrm>
              <a:off x="1155" y="782"/>
              <a:ext cx="334" cy="157"/>
              <a:chOff x="1155" y="782"/>
              <a:chExt cx="334" cy="157"/>
            </a:xfrm>
          </p:grpSpPr>
          <p:sp>
            <p:nvSpPr>
              <p:cNvPr id="496720" name="Freeform 50"/>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sp>
            <p:nvSpPr>
              <p:cNvPr id="496691" name="Freeform 51"/>
              <p:cNvSpPr>
                <a:spLocks/>
              </p:cNvSpPr>
              <p:nvPr/>
            </p:nvSpPr>
            <p:spPr bwMode="auto">
              <a:xfrm>
                <a:off x="1156" y="782"/>
                <a:ext cx="327"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11" name="Freeform 52"/>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703" name="Group 53"/>
            <p:cNvGrpSpPr>
              <a:grpSpLocks/>
            </p:cNvGrpSpPr>
            <p:nvPr/>
          </p:nvGrpSpPr>
          <p:grpSpPr bwMode="auto">
            <a:xfrm>
              <a:off x="1153" y="925"/>
              <a:ext cx="332" cy="215"/>
              <a:chOff x="1153" y="925"/>
              <a:chExt cx="332" cy="215"/>
            </a:xfrm>
          </p:grpSpPr>
          <p:sp>
            <p:nvSpPr>
              <p:cNvPr id="12" name="Freeform 54"/>
              <p:cNvSpPr>
                <a:spLocks/>
              </p:cNvSpPr>
              <p:nvPr/>
            </p:nvSpPr>
            <p:spPr bwMode="auto">
              <a:xfrm>
                <a:off x="1156" y="925"/>
                <a:ext cx="332" cy="137"/>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13" name="Freeform 55"/>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704" name="Group 56"/>
            <p:cNvGrpSpPr>
              <a:grpSpLocks/>
            </p:cNvGrpSpPr>
            <p:nvPr/>
          </p:nvGrpSpPr>
          <p:grpSpPr bwMode="auto">
            <a:xfrm>
              <a:off x="1153" y="1124"/>
              <a:ext cx="332" cy="215"/>
              <a:chOff x="1153" y="1124"/>
              <a:chExt cx="332" cy="215"/>
            </a:xfrm>
          </p:grpSpPr>
          <p:sp>
            <p:nvSpPr>
              <p:cNvPr id="496697" name="Freeform 57"/>
              <p:cNvSpPr>
                <a:spLocks/>
              </p:cNvSpPr>
              <p:nvPr/>
            </p:nvSpPr>
            <p:spPr bwMode="auto">
              <a:xfrm>
                <a:off x="1156" y="1120"/>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17" name="Freeform 58"/>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705" name="Group 59"/>
            <p:cNvGrpSpPr>
              <a:grpSpLocks/>
            </p:cNvGrpSpPr>
            <p:nvPr/>
          </p:nvGrpSpPr>
          <p:grpSpPr bwMode="auto">
            <a:xfrm>
              <a:off x="1153" y="1326"/>
              <a:ext cx="332" cy="215"/>
              <a:chOff x="1153" y="1124"/>
              <a:chExt cx="332" cy="215"/>
            </a:xfrm>
          </p:grpSpPr>
          <p:sp>
            <p:nvSpPr>
              <p:cNvPr id="496700" name="Freeform 60"/>
              <p:cNvSpPr>
                <a:spLocks/>
              </p:cNvSpPr>
              <p:nvPr/>
            </p:nvSpPr>
            <p:spPr bwMode="auto">
              <a:xfrm>
                <a:off x="1156" y="1128"/>
                <a:ext cx="332" cy="134"/>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15" name="Freeform 61"/>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706" name="Group 62"/>
            <p:cNvGrpSpPr>
              <a:grpSpLocks/>
            </p:cNvGrpSpPr>
            <p:nvPr/>
          </p:nvGrpSpPr>
          <p:grpSpPr bwMode="auto">
            <a:xfrm>
              <a:off x="1153" y="1525"/>
              <a:ext cx="332" cy="215"/>
              <a:chOff x="1153" y="1124"/>
              <a:chExt cx="332" cy="215"/>
            </a:xfrm>
          </p:grpSpPr>
          <p:sp>
            <p:nvSpPr>
              <p:cNvPr id="14" name="Freeform 63"/>
              <p:cNvSpPr>
                <a:spLocks/>
              </p:cNvSpPr>
              <p:nvPr/>
            </p:nvSpPr>
            <p:spPr bwMode="auto">
              <a:xfrm>
                <a:off x="1156" y="1124"/>
                <a:ext cx="332" cy="137"/>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15" name="Freeform 64"/>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sp>
          <p:nvSpPr>
            <p:cNvPr id="16" name="Freeform 65"/>
            <p:cNvSpPr>
              <a:spLocks/>
            </p:cNvSpPr>
            <p:nvPr/>
          </p:nvSpPr>
          <p:spPr bwMode="auto">
            <a:xfrm>
              <a:off x="1156" y="1725"/>
              <a:ext cx="333"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grpSp>
          <p:nvGrpSpPr>
            <p:cNvPr id="496708" name="Group 66"/>
            <p:cNvGrpSpPr>
              <a:grpSpLocks/>
            </p:cNvGrpSpPr>
            <p:nvPr/>
          </p:nvGrpSpPr>
          <p:grpSpPr bwMode="auto">
            <a:xfrm>
              <a:off x="1155" y="1842"/>
              <a:ext cx="331" cy="156"/>
              <a:chOff x="1155" y="1842"/>
              <a:chExt cx="331" cy="156"/>
            </a:xfrm>
          </p:grpSpPr>
          <p:sp>
            <p:nvSpPr>
              <p:cNvPr id="496709" name="Freeform 67"/>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sp>
            <p:nvSpPr>
              <p:cNvPr id="17" name="Freeform 68"/>
              <p:cNvSpPr>
                <a:spLocks/>
              </p:cNvSpPr>
              <p:nvPr/>
            </p:nvSpPr>
            <p:spPr bwMode="auto">
              <a:xfrm flipH="1" flipV="1">
                <a:off x="1162" y="1916"/>
                <a:ext cx="327"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11" name="Freeform 69"/>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grpSp>
        <p:nvGrpSpPr>
          <p:cNvPr id="496710" name="Group 70"/>
          <p:cNvGrpSpPr>
            <a:grpSpLocks/>
          </p:cNvGrpSpPr>
          <p:nvPr/>
        </p:nvGrpSpPr>
        <p:grpSpPr bwMode="auto">
          <a:xfrm rot="-5400000">
            <a:off x="6362700" y="4438650"/>
            <a:ext cx="619125" cy="1679575"/>
            <a:chOff x="1153" y="782"/>
            <a:chExt cx="336" cy="1216"/>
          </a:xfrm>
        </p:grpSpPr>
        <p:grpSp>
          <p:nvGrpSpPr>
            <p:cNvPr id="496681" name="Group 71"/>
            <p:cNvGrpSpPr>
              <a:grpSpLocks/>
            </p:cNvGrpSpPr>
            <p:nvPr/>
          </p:nvGrpSpPr>
          <p:grpSpPr bwMode="auto">
            <a:xfrm>
              <a:off x="1155" y="782"/>
              <a:ext cx="334" cy="157"/>
              <a:chOff x="1155" y="782"/>
              <a:chExt cx="334" cy="157"/>
            </a:xfrm>
          </p:grpSpPr>
          <p:sp>
            <p:nvSpPr>
              <p:cNvPr id="496699" name="Freeform 72"/>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sp>
            <p:nvSpPr>
              <p:cNvPr id="496713" name="Freeform 73"/>
              <p:cNvSpPr>
                <a:spLocks/>
              </p:cNvSpPr>
              <p:nvPr/>
            </p:nvSpPr>
            <p:spPr bwMode="auto">
              <a:xfrm>
                <a:off x="1156" y="782"/>
                <a:ext cx="327" cy="83"/>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701" name="Freeform 74"/>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682" name="Group 75"/>
            <p:cNvGrpSpPr>
              <a:grpSpLocks/>
            </p:cNvGrpSpPr>
            <p:nvPr/>
          </p:nvGrpSpPr>
          <p:grpSpPr bwMode="auto">
            <a:xfrm>
              <a:off x="1153" y="925"/>
              <a:ext cx="332" cy="215"/>
              <a:chOff x="1153" y="925"/>
              <a:chExt cx="332" cy="215"/>
            </a:xfrm>
          </p:grpSpPr>
          <p:sp>
            <p:nvSpPr>
              <p:cNvPr id="496716" name="Freeform 76"/>
              <p:cNvSpPr>
                <a:spLocks/>
              </p:cNvSpPr>
              <p:nvPr/>
            </p:nvSpPr>
            <p:spPr bwMode="auto">
              <a:xfrm>
                <a:off x="1156" y="925"/>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698" name="Freeform 77"/>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683" name="Group 78"/>
            <p:cNvGrpSpPr>
              <a:grpSpLocks/>
            </p:cNvGrpSpPr>
            <p:nvPr/>
          </p:nvGrpSpPr>
          <p:grpSpPr bwMode="auto">
            <a:xfrm>
              <a:off x="1153" y="1124"/>
              <a:ext cx="332" cy="215"/>
              <a:chOff x="1153" y="1124"/>
              <a:chExt cx="332" cy="215"/>
            </a:xfrm>
          </p:grpSpPr>
          <p:sp>
            <p:nvSpPr>
              <p:cNvPr id="496719" name="Freeform 79"/>
              <p:cNvSpPr>
                <a:spLocks/>
              </p:cNvSpPr>
              <p:nvPr/>
            </p:nvSpPr>
            <p:spPr bwMode="auto">
              <a:xfrm>
                <a:off x="1156" y="1128"/>
                <a:ext cx="332"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696" name="Freeform 80"/>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684" name="Group 81"/>
            <p:cNvGrpSpPr>
              <a:grpSpLocks/>
            </p:cNvGrpSpPr>
            <p:nvPr/>
          </p:nvGrpSpPr>
          <p:grpSpPr bwMode="auto">
            <a:xfrm>
              <a:off x="1153" y="1326"/>
              <a:ext cx="332" cy="215"/>
              <a:chOff x="1153" y="1124"/>
              <a:chExt cx="332" cy="215"/>
            </a:xfrm>
          </p:grpSpPr>
          <p:sp>
            <p:nvSpPr>
              <p:cNvPr id="496722" name="Freeform 82"/>
              <p:cNvSpPr>
                <a:spLocks/>
              </p:cNvSpPr>
              <p:nvPr/>
            </p:nvSpPr>
            <p:spPr bwMode="auto">
              <a:xfrm>
                <a:off x="1156" y="1124"/>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694" name="Freeform 83"/>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nvGrpSpPr>
            <p:cNvPr id="496685" name="Group 84"/>
            <p:cNvGrpSpPr>
              <a:grpSpLocks/>
            </p:cNvGrpSpPr>
            <p:nvPr/>
          </p:nvGrpSpPr>
          <p:grpSpPr bwMode="auto">
            <a:xfrm>
              <a:off x="1153" y="1525"/>
              <a:ext cx="332" cy="215"/>
              <a:chOff x="1153" y="1124"/>
              <a:chExt cx="332" cy="215"/>
            </a:xfrm>
          </p:grpSpPr>
          <p:sp>
            <p:nvSpPr>
              <p:cNvPr id="496725" name="Freeform 85"/>
              <p:cNvSpPr>
                <a:spLocks/>
              </p:cNvSpPr>
              <p:nvPr/>
            </p:nvSpPr>
            <p:spPr bwMode="auto">
              <a:xfrm>
                <a:off x="1156" y="1120"/>
                <a:ext cx="332" cy="144"/>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692" name="Freeform 86"/>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sp>
          <p:nvSpPr>
            <p:cNvPr id="496727" name="Freeform 87"/>
            <p:cNvSpPr>
              <a:spLocks/>
            </p:cNvSpPr>
            <p:nvPr/>
          </p:nvSpPr>
          <p:spPr bwMode="auto">
            <a:xfrm>
              <a:off x="1156" y="1724"/>
              <a:ext cx="333"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grpSp>
          <p:nvGrpSpPr>
            <p:cNvPr id="496687" name="Group 88"/>
            <p:cNvGrpSpPr>
              <a:grpSpLocks/>
            </p:cNvGrpSpPr>
            <p:nvPr/>
          </p:nvGrpSpPr>
          <p:grpSpPr bwMode="auto">
            <a:xfrm>
              <a:off x="1155" y="1842"/>
              <a:ext cx="331" cy="156"/>
              <a:chOff x="1155" y="1842"/>
              <a:chExt cx="331" cy="156"/>
            </a:xfrm>
          </p:grpSpPr>
          <p:sp>
            <p:nvSpPr>
              <p:cNvPr id="18" name="Freeform 89"/>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sp>
            <p:nvSpPr>
              <p:cNvPr id="496730" name="Freeform 90"/>
              <p:cNvSpPr>
                <a:spLocks/>
              </p:cNvSpPr>
              <p:nvPr/>
            </p:nvSpPr>
            <p:spPr bwMode="auto">
              <a:xfrm flipH="1" flipV="1">
                <a:off x="1162" y="1916"/>
                <a:ext cx="327"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cs typeface="+mn-cs"/>
                </a:endParaRPr>
              </a:p>
            </p:txBody>
          </p:sp>
          <p:sp>
            <p:nvSpPr>
              <p:cNvPr id="496690" name="Freeform 91"/>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endParaRPr lang="en-US"/>
              </a:p>
            </p:txBody>
          </p:sp>
        </p:grpSp>
      </p:grpSp>
      <p:sp>
        <p:nvSpPr>
          <p:cNvPr id="496654" name="Line 14"/>
          <p:cNvSpPr>
            <a:spLocks noChangeShapeType="1"/>
          </p:cNvSpPr>
          <p:nvPr/>
        </p:nvSpPr>
        <p:spPr bwMode="auto">
          <a:xfrm rot="5400000" flipH="1">
            <a:off x="7359650" y="4887913"/>
            <a:ext cx="0" cy="80645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96657" name="Object 17"/>
          <p:cNvGraphicFramePr>
            <a:graphicFrameLocks noChangeAspect="1"/>
          </p:cNvGraphicFramePr>
          <p:nvPr/>
        </p:nvGraphicFramePr>
        <p:xfrm>
          <a:off x="7077075" y="5516563"/>
          <a:ext cx="352425" cy="373062"/>
        </p:xfrm>
        <a:graphic>
          <a:graphicData uri="http://schemas.openxmlformats.org/presentationml/2006/ole">
            <mc:AlternateContent xmlns:mc="http://schemas.openxmlformats.org/markup-compatibility/2006">
              <mc:Choice xmlns:v="urn:schemas-microsoft-com:vml" Requires="v">
                <p:oleObj spid="_x0000_s496674" name="Equation" r:id="rId14" imgW="419040" imgH="444240" progId="Equation.DSMT4">
                  <p:embed/>
                </p:oleObj>
              </mc:Choice>
              <mc:Fallback>
                <p:oleObj name="Equation" r:id="rId14" imgW="419040" imgH="444240" progId="Equation.DSMT4">
                  <p:embed/>
                  <p:pic>
                    <p:nvPicPr>
                      <p:cNvPr id="0" name="Picture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77075" y="5516563"/>
                        <a:ext cx="352425" cy="373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66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668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66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6666"/>
                                        </p:tgtEl>
                                        <p:attrNameLst>
                                          <p:attrName>style.visibility</p:attrName>
                                        </p:attrNameLst>
                                      </p:cBhvr>
                                      <p:to>
                                        <p:strVal val="visible"/>
                                      </p:to>
                                    </p:set>
                                  </p:childTnLst>
                                </p:cTn>
                              </p:par>
                              <p:par>
                                <p:cTn id="15" presetID="35" presetClass="path" presetSubtype="0" decel="50000" fill="hold" grpId="0" nodeType="withEffect">
                                  <p:stCondLst>
                                    <p:cond delay="0"/>
                                  </p:stCondLst>
                                  <p:childTnLst>
                                    <p:animMotion origin="layout" path="M 4.72222E-6 0 L -0.2349 0 " pathEditMode="relative" rAng="0" ptsTypes="AA">
                                      <p:cBhvr>
                                        <p:cTn id="16" dur="2500" fill="hold"/>
                                        <p:tgtEl>
                                          <p:spTgt spid="496653"/>
                                        </p:tgtEl>
                                        <p:attrNameLst>
                                          <p:attrName>ppt_x</p:attrName>
                                          <p:attrName>ppt_y</p:attrName>
                                        </p:attrNameLst>
                                      </p:cBhvr>
                                      <p:rCtr x="-118" y="0"/>
                                    </p:animMotion>
                                  </p:childTnLst>
                                </p:cTn>
                              </p:par>
                              <p:par>
                                <p:cTn id="17" presetID="6" presetClass="emph" presetSubtype="0" decel="50000" fill="hold" nodeType="withEffect">
                                  <p:stCondLst>
                                    <p:cond delay="1400"/>
                                  </p:stCondLst>
                                  <p:childTnLst>
                                    <p:animScale>
                                      <p:cBhvr>
                                        <p:cTn id="18" dur="1100" fill="hold"/>
                                        <p:tgtEl>
                                          <p:spTgt spid="496666"/>
                                        </p:tgtEl>
                                      </p:cBhvr>
                                      <p:by x="72000" y="100000"/>
                                    </p:animScale>
                                  </p:childTnLst>
                                </p:cTn>
                              </p:par>
                              <p:par>
                                <p:cTn id="19" presetID="35" presetClass="path" presetSubtype="0" decel="50000" fill="hold" nodeType="withEffect">
                                  <p:stCondLst>
                                    <p:cond delay="1400"/>
                                  </p:stCondLst>
                                  <p:childTnLst>
                                    <p:animMotion origin="layout" path="M 3.33333E-6 2.96296E-6 L -0.02604 2.96296E-6 " pathEditMode="relative" rAng="0" ptsTypes="AA">
                                      <p:cBhvr>
                                        <p:cTn id="20" dur="1100" fill="hold"/>
                                        <p:tgtEl>
                                          <p:spTgt spid="496666"/>
                                        </p:tgtEl>
                                        <p:attrNameLst>
                                          <p:attrName>ppt_x</p:attrName>
                                          <p:attrName>ppt_y</p:attrName>
                                        </p:attrNameLst>
                                      </p:cBhvr>
                                      <p:rCtr x="-13" y="0"/>
                                    </p:animMotion>
                                  </p:childTnLst>
                                </p:cTn>
                              </p:par>
                              <p:par>
                                <p:cTn id="21" presetID="10" presetClass="entr" presetSubtype="0" fill="hold" grpId="0" nodeType="withEffect">
                                  <p:stCondLst>
                                    <p:cond delay="1400"/>
                                  </p:stCondLst>
                                  <p:childTnLst>
                                    <p:set>
                                      <p:cBhvr>
                                        <p:cTn id="22" dur="1" fill="hold">
                                          <p:stCondLst>
                                            <p:cond delay="0"/>
                                          </p:stCondLst>
                                        </p:cTn>
                                        <p:tgtEl>
                                          <p:spTgt spid="496656"/>
                                        </p:tgtEl>
                                        <p:attrNameLst>
                                          <p:attrName>style.visibility</p:attrName>
                                        </p:attrNameLst>
                                      </p:cBhvr>
                                      <p:to>
                                        <p:strVal val="visible"/>
                                      </p:to>
                                    </p:set>
                                    <p:animEffect transition="in" filter="fade">
                                      <p:cBhvr>
                                        <p:cTn id="23" dur="1000"/>
                                        <p:tgtEl>
                                          <p:spTgt spid="496656"/>
                                        </p:tgtEl>
                                      </p:cBhvr>
                                    </p:animEffect>
                                  </p:childTnLst>
                                </p:cTn>
                              </p:par>
                              <p:par>
                                <p:cTn id="24" presetID="10" presetClass="entr" presetSubtype="0" fill="hold" nodeType="withEffect">
                                  <p:stCondLst>
                                    <p:cond delay="1400"/>
                                  </p:stCondLst>
                                  <p:childTnLst>
                                    <p:set>
                                      <p:cBhvr>
                                        <p:cTn id="25" dur="1" fill="hold">
                                          <p:stCondLst>
                                            <p:cond delay="0"/>
                                          </p:stCondLst>
                                        </p:cTn>
                                        <p:tgtEl>
                                          <p:spTgt spid="496655"/>
                                        </p:tgtEl>
                                        <p:attrNameLst>
                                          <p:attrName>style.visibility</p:attrName>
                                        </p:attrNameLst>
                                      </p:cBhvr>
                                      <p:to>
                                        <p:strVal val="visible"/>
                                      </p:to>
                                    </p:set>
                                    <p:animEffect transition="in" filter="fade">
                                      <p:cBhvr>
                                        <p:cTn id="26" dur="1000"/>
                                        <p:tgtEl>
                                          <p:spTgt spid="496655"/>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67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96741"/>
                                        </p:tgtEl>
                                        <p:attrNameLst>
                                          <p:attrName>style.visibility</p:attrName>
                                        </p:attrNameLst>
                                      </p:cBhvr>
                                      <p:to>
                                        <p:strVal val="visible"/>
                                      </p:to>
                                    </p:set>
                                  </p:childTnLst>
                                </p:cTn>
                              </p:par>
                              <p:par>
                                <p:cTn id="33" presetID="6" presetClass="emph" presetSubtype="0" decel="50000" fill="hold" nodeType="withEffect">
                                  <p:stCondLst>
                                    <p:cond delay="500"/>
                                  </p:stCondLst>
                                  <p:childTnLst>
                                    <p:animScale>
                                      <p:cBhvr>
                                        <p:cTn id="34" dur="1000" fill="hold"/>
                                        <p:tgtEl>
                                          <p:spTgt spid="496710"/>
                                        </p:tgtEl>
                                      </p:cBhvr>
                                      <p:by x="116000" y="100000"/>
                                    </p:animScale>
                                  </p:childTnLst>
                                </p:cTn>
                              </p:par>
                              <p:par>
                                <p:cTn id="35" presetID="63" presetClass="path" presetSubtype="0" decel="50000" fill="hold" nodeType="withEffect">
                                  <p:stCondLst>
                                    <p:cond delay="500"/>
                                  </p:stCondLst>
                                  <p:childTnLst>
                                    <p:animMotion origin="layout" path="M 1.38889E-6 4.07407E-6 L 0.01389 4.07407E-6 " pathEditMode="relative" rAng="0" ptsTypes="AA">
                                      <p:cBhvr>
                                        <p:cTn id="36" dur="1000" fill="hold"/>
                                        <p:tgtEl>
                                          <p:spTgt spid="496710"/>
                                        </p:tgtEl>
                                        <p:attrNameLst>
                                          <p:attrName>ppt_x</p:attrName>
                                          <p:attrName>ppt_y</p:attrName>
                                        </p:attrNameLst>
                                      </p:cBhvr>
                                      <p:rCtr x="7" y="0"/>
                                    </p:animMotion>
                                  </p:childTnLst>
                                </p:cTn>
                              </p:par>
                              <p:par>
                                <p:cTn id="37" presetID="63" presetClass="path" presetSubtype="0" decel="50000" fill="hold" nodeType="withEffect">
                                  <p:stCondLst>
                                    <p:cond delay="500"/>
                                  </p:stCondLst>
                                  <p:childTnLst>
                                    <p:animMotion origin="layout" path="M 8.33333E-7 3.7037E-7 L 0.0276 3.7037E-7 " pathEditMode="relative" rAng="0" ptsTypes="AA">
                                      <p:cBhvr>
                                        <p:cTn id="38" dur="1000" fill="hold"/>
                                        <p:tgtEl>
                                          <p:spTgt spid="496741"/>
                                        </p:tgtEl>
                                        <p:attrNameLst>
                                          <p:attrName>ppt_x</p:attrName>
                                          <p:attrName>ppt_y</p:attrName>
                                        </p:attrNameLst>
                                      </p:cBhvr>
                                      <p:rCtr x="14" y="0"/>
                                    </p:animMotion>
                                  </p:childTnLst>
                                </p:cTn>
                              </p:par>
                              <p:par>
                                <p:cTn id="39" presetID="10" presetClass="entr" presetSubtype="0" fill="hold" nodeType="withEffect">
                                  <p:stCondLst>
                                    <p:cond delay="1300"/>
                                  </p:stCondLst>
                                  <p:childTnLst>
                                    <p:set>
                                      <p:cBhvr>
                                        <p:cTn id="40" dur="1" fill="hold">
                                          <p:stCondLst>
                                            <p:cond delay="0"/>
                                          </p:stCondLst>
                                        </p:cTn>
                                        <p:tgtEl>
                                          <p:spTgt spid="496657"/>
                                        </p:tgtEl>
                                        <p:attrNameLst>
                                          <p:attrName>style.visibility</p:attrName>
                                        </p:attrNameLst>
                                      </p:cBhvr>
                                      <p:to>
                                        <p:strVal val="visible"/>
                                      </p:to>
                                    </p:set>
                                    <p:animEffect transition="in" filter="fade">
                                      <p:cBhvr>
                                        <p:cTn id="41" dur="1000"/>
                                        <p:tgtEl>
                                          <p:spTgt spid="496657"/>
                                        </p:tgtEl>
                                      </p:cBhvr>
                                    </p:animEffect>
                                  </p:childTnLst>
                                </p:cTn>
                              </p:par>
                              <p:par>
                                <p:cTn id="42" presetID="10" presetClass="entr" presetSubtype="0" fill="hold" grpId="0" nodeType="withEffect">
                                  <p:stCondLst>
                                    <p:cond delay="1300"/>
                                  </p:stCondLst>
                                  <p:childTnLst>
                                    <p:set>
                                      <p:cBhvr>
                                        <p:cTn id="43" dur="1" fill="hold">
                                          <p:stCondLst>
                                            <p:cond delay="0"/>
                                          </p:stCondLst>
                                        </p:cTn>
                                        <p:tgtEl>
                                          <p:spTgt spid="496654"/>
                                        </p:tgtEl>
                                        <p:attrNameLst>
                                          <p:attrName>style.visibility</p:attrName>
                                        </p:attrNameLst>
                                      </p:cBhvr>
                                      <p:to>
                                        <p:strVal val="visible"/>
                                      </p:to>
                                    </p:set>
                                    <p:animEffect transition="in" filter="fade">
                                      <p:cBhvr>
                                        <p:cTn id="44" dur="1000"/>
                                        <p:tgtEl>
                                          <p:spTgt spid="496654"/>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96647">
                                            <p:txEl>
                                              <p:pRg st="4" end="4"/>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96658"/>
                                        </p:tgtEl>
                                        <p:attrNameLst>
                                          <p:attrName>style.visibility</p:attrName>
                                        </p:attrNameLst>
                                      </p:cBhvr>
                                      <p:to>
                                        <p:strVal val="visible"/>
                                      </p:to>
                                    </p:set>
                                  </p:childTnLst>
                                </p:cTn>
                              </p:par>
                              <p:par>
                                <p:cTn id="51" presetID="10"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96644"/>
                                        </p:tgtEl>
                                        <p:attrNameLst>
                                          <p:attrName>style.visibility</p:attrName>
                                        </p:attrNameLst>
                                      </p:cBhvr>
                                      <p:to>
                                        <p:strVal val="visible"/>
                                      </p:to>
                                    </p:set>
                                    <p:animEffect transition="in" filter="fade">
                                      <p:cBhvr>
                                        <p:cTn id="59" dur="1000"/>
                                        <p:tgtEl>
                                          <p:spTgt spid="49664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96642"/>
                                        </p:tgtEl>
                                        <p:attrNameLst>
                                          <p:attrName>style.visibility</p:attrName>
                                        </p:attrNameLst>
                                      </p:cBhvr>
                                      <p:to>
                                        <p:strVal val="visible"/>
                                      </p:to>
                                    </p:set>
                                    <p:animEffect transition="in" filter="fade">
                                      <p:cBhvr>
                                        <p:cTn id="62" dur="1000"/>
                                        <p:tgtEl>
                                          <p:spTgt spid="49664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96643"/>
                                        </p:tgtEl>
                                        <p:attrNameLst>
                                          <p:attrName>style.visibility</p:attrName>
                                        </p:attrNameLst>
                                      </p:cBhvr>
                                      <p:to>
                                        <p:strVal val="visible"/>
                                      </p:to>
                                    </p:set>
                                    <p:animEffect transition="in" filter="fade">
                                      <p:cBhvr>
                                        <p:cTn id="65" dur="1000"/>
                                        <p:tgtEl>
                                          <p:spTgt spid="49664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96662"/>
                                        </p:tgtEl>
                                        <p:attrNameLst>
                                          <p:attrName>style.visibility</p:attrName>
                                        </p:attrNameLst>
                                      </p:cBhvr>
                                      <p:to>
                                        <p:strVal val="visible"/>
                                      </p:to>
                                    </p:set>
                                    <p:animEffect transition="in" filter="fade">
                                      <p:cBhvr>
                                        <p:cTn id="68" dur="1000"/>
                                        <p:tgtEl>
                                          <p:spTgt spid="49666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6661"/>
                                        </p:tgtEl>
                                        <p:attrNameLst>
                                          <p:attrName>style.visibility</p:attrName>
                                        </p:attrNameLst>
                                      </p:cBhvr>
                                      <p:to>
                                        <p:strVal val="visible"/>
                                      </p:to>
                                    </p:set>
                                    <p:animEffect transition="in" filter="fade">
                                      <p:cBhvr>
                                        <p:cTn id="71" dur="1000"/>
                                        <p:tgtEl>
                                          <p:spTgt spid="49666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96664"/>
                                        </p:tgtEl>
                                        <p:attrNameLst>
                                          <p:attrName>style.visibility</p:attrName>
                                        </p:attrNameLst>
                                      </p:cBhvr>
                                      <p:to>
                                        <p:strVal val="visible"/>
                                      </p:to>
                                    </p:set>
                                    <p:animEffect transition="in" filter="fade">
                                      <p:cBhvr>
                                        <p:cTn id="74" dur="1000"/>
                                        <p:tgtEl>
                                          <p:spTgt spid="49666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96663"/>
                                        </p:tgtEl>
                                        <p:attrNameLst>
                                          <p:attrName>style.visibility</p:attrName>
                                        </p:attrNameLst>
                                      </p:cBhvr>
                                      <p:to>
                                        <p:strVal val="visible"/>
                                      </p:to>
                                    </p:set>
                                    <p:animEffect transition="in" filter="fade">
                                      <p:cBhvr>
                                        <p:cTn id="77" dur="1000"/>
                                        <p:tgtEl>
                                          <p:spTgt spid="496663"/>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496647">
                                            <p:txEl>
                                              <p:pRg st="6" end="6"/>
                                            </p:txEl>
                                          </p:spTgt>
                                        </p:tgtEl>
                                        <p:attrNameLst>
                                          <p:attrName>style.visibility</p:attrName>
                                        </p:attrNameLst>
                                      </p:cBhvr>
                                      <p:to>
                                        <p:strVal val="visible"/>
                                      </p:to>
                                    </p:set>
                                  </p:childTnLst>
                                </p:cTn>
                              </p:par>
                            </p:childTnLst>
                          </p:cTn>
                        </p:par>
                        <p:par>
                          <p:cTn id="82" fill="hold">
                            <p:stCondLst>
                              <p:cond delay="0"/>
                            </p:stCondLst>
                            <p:childTnLst>
                              <p:par>
                                <p:cTn id="83" presetID="9" presetClass="entr" presetSubtype="0" fill="hold" grpId="0" nodeType="afterEffect">
                                  <p:stCondLst>
                                    <p:cond delay="1500"/>
                                  </p:stCondLst>
                                  <p:childTnLst>
                                    <p:set>
                                      <p:cBhvr>
                                        <p:cTn id="84" dur="1" fill="hold">
                                          <p:stCondLst>
                                            <p:cond delay="0"/>
                                          </p:stCondLst>
                                        </p:cTn>
                                        <p:tgtEl>
                                          <p:spTgt spid="4"/>
                                        </p:tgtEl>
                                        <p:attrNameLst>
                                          <p:attrName>style.visibility</p:attrName>
                                        </p:attrNameLst>
                                      </p:cBhvr>
                                      <p:to>
                                        <p:strVal val="visible"/>
                                      </p:to>
                                    </p:set>
                                    <p:animEffect transition="in" filter="dissolve">
                                      <p:cBhvr>
                                        <p:cTn id="8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644" grpId="0" animBg="1"/>
      <p:bldP spid="496642" grpId="0" animBg="1"/>
      <p:bldP spid="496643" grpId="0" animBg="1"/>
      <p:bldP spid="496652" grpId="0" animBg="1"/>
      <p:bldP spid="496653" grpId="0" animBg="1"/>
      <p:bldP spid="496656" grpId="0" animBg="1"/>
      <p:bldP spid="2" grpId="0" animBg="1"/>
      <p:bldP spid="3" grpId="0"/>
      <p:bldP spid="496661" grpId="0"/>
      <p:bldP spid="496662" grpId="0" animBg="1"/>
      <p:bldP spid="496663" grpId="0"/>
      <p:bldP spid="496664" grpId="0" animBg="1"/>
      <p:bldP spid="4" grpId="0" animBg="1"/>
      <p:bldP spid="49665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71" name="Rectangle 3"/>
          <p:cNvSpPr>
            <a:spLocks noGrp="1" noChangeArrowheads="1"/>
          </p:cNvSpPr>
          <p:nvPr>
            <p:ph type="dt" sz="quarter" idx="10"/>
          </p:nvPr>
        </p:nvSpPr>
        <p:spPr>
          <a:noFill/>
        </p:spPr>
        <p:txBody>
          <a:bodyPr/>
          <a:lstStyle/>
          <a:p>
            <a:r>
              <a:rPr lang="en-US" smtClean="0"/>
              <a:t>PHY1012F</a:t>
            </a:r>
          </a:p>
        </p:txBody>
      </p:sp>
      <p:sp>
        <p:nvSpPr>
          <p:cNvPr id="358472" name="Slide Number Placeholder 4"/>
          <p:cNvSpPr>
            <a:spLocks noGrp="1"/>
          </p:cNvSpPr>
          <p:nvPr>
            <p:ph type="sldNum" sz="quarter" idx="11"/>
          </p:nvPr>
        </p:nvSpPr>
        <p:spPr>
          <a:noFill/>
        </p:spPr>
        <p:txBody>
          <a:bodyPr/>
          <a:lstStyle/>
          <a:p>
            <a:fld id="{662F0D39-B909-408D-9061-623C39533E60}" type="slidenum">
              <a:rPr lang="en-US" smtClean="0">
                <a:latin typeface="Koala"/>
                <a:cs typeface="Arial" charset="0"/>
              </a:rPr>
              <a:pPr/>
              <a:t>17</a:t>
            </a:fld>
            <a:endParaRPr lang="en-US" smtClean="0">
              <a:latin typeface="Koala"/>
              <a:cs typeface="Arial" charset="0"/>
            </a:endParaRPr>
          </a:p>
        </p:txBody>
      </p:sp>
      <p:sp>
        <p:nvSpPr>
          <p:cNvPr id="358473" name="Rectangle 2"/>
          <p:cNvSpPr>
            <a:spLocks noGrp="1" noChangeArrowheads="1"/>
          </p:cNvSpPr>
          <p:nvPr>
            <p:ph type="title"/>
          </p:nvPr>
        </p:nvSpPr>
        <p:spPr/>
        <p:txBody>
          <a:bodyPr/>
          <a:lstStyle/>
          <a:p>
            <a:pPr eaLnBrk="1" hangingPunct="1"/>
            <a:r>
              <a:rPr lang="en-ZA" smtClean="0"/>
              <a:t>FORCES CATALOG </a:t>
            </a:r>
          </a:p>
        </p:txBody>
      </p:sp>
      <p:sp>
        <p:nvSpPr>
          <p:cNvPr id="358403" name="Rectangle 3"/>
          <p:cNvSpPr>
            <a:spLocks noGrp="1" noChangeArrowheads="1"/>
          </p:cNvSpPr>
          <p:nvPr>
            <p:ph type="body" idx="1"/>
          </p:nvPr>
        </p:nvSpPr>
        <p:spPr>
          <a:xfrm>
            <a:off x="179388" y="1343025"/>
            <a:ext cx="8774112" cy="4849813"/>
          </a:xfrm>
        </p:spPr>
        <p:txBody>
          <a:bodyPr/>
          <a:lstStyle/>
          <a:p>
            <a:pPr marL="0" indent="0" eaLnBrk="1" hangingPunct="1"/>
            <a:r>
              <a:rPr lang="en-ZA" smtClean="0"/>
              <a:t>Tension force,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applied by flexible </a:t>
            </a:r>
            <a:br>
              <a:rPr lang="en-ZA" smtClean="0"/>
            </a:br>
            <a:r>
              <a:rPr lang="en-ZA" smtClean="0"/>
              <a:t>materials, such as </a:t>
            </a:r>
            <a:br>
              <a:rPr lang="en-ZA" smtClean="0"/>
            </a:br>
            <a:r>
              <a:rPr lang="en-ZA" smtClean="0"/>
              <a:t>string, rope, wire, etc. (which are ideally modelled as massless and non-stretchable);</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applied in the direction of the string or rope (it is difficult to use a length of string to </a:t>
            </a:r>
            <a:r>
              <a:rPr lang="en-ZA" i="1" smtClean="0"/>
              <a:t>push</a:t>
            </a:r>
            <a:r>
              <a:rPr lang="en-ZA" i="1" baseline="30000" smtClean="0"/>
              <a:t> </a:t>
            </a:r>
            <a:r>
              <a:rPr lang="en-ZA" smtClean="0"/>
              <a:t> something!);</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has a scalar counterpart referred to simply as </a:t>
            </a:r>
            <a:r>
              <a:rPr lang="en-ZA" smtClean="0">
                <a:solidFill>
                  <a:srgbClr val="FF0000"/>
                </a:solidFill>
              </a:rPr>
              <a:t>tension</a:t>
            </a:r>
            <a:r>
              <a:rPr lang="en-ZA" smtClean="0"/>
              <a:t>, which is equal in magnitude to the force applied </a:t>
            </a:r>
            <a:r>
              <a:rPr lang="en-ZA" i="1" smtClean="0"/>
              <a:t>by</a:t>
            </a:r>
            <a:r>
              <a:rPr lang="en-ZA" i="1" baseline="30000" smtClean="0"/>
              <a:t> </a:t>
            </a:r>
            <a:r>
              <a:rPr lang="en-ZA" smtClean="0"/>
              <a:t> each end of the string – and therefore also equal to the force applied </a:t>
            </a:r>
            <a:r>
              <a:rPr lang="en-ZA" i="1" smtClean="0"/>
              <a:t>to</a:t>
            </a:r>
            <a:r>
              <a:rPr lang="en-ZA" i="1" baseline="30000" smtClean="0"/>
              <a:t> </a:t>
            </a:r>
            <a:r>
              <a:rPr lang="en-ZA" smtClean="0"/>
              <a:t> each end of the string.</a:t>
            </a:r>
          </a:p>
        </p:txBody>
      </p:sp>
      <p:graphicFrame>
        <p:nvGraphicFramePr>
          <p:cNvPr id="358404" name="Object 4"/>
          <p:cNvGraphicFramePr>
            <a:graphicFrameLocks noChangeAspect="1"/>
          </p:cNvGraphicFramePr>
          <p:nvPr/>
        </p:nvGraphicFramePr>
        <p:xfrm>
          <a:off x="2644775" y="1379538"/>
          <a:ext cx="254000" cy="368300"/>
        </p:xfrm>
        <a:graphic>
          <a:graphicData uri="http://schemas.openxmlformats.org/presentationml/2006/ole">
            <mc:AlternateContent xmlns:mc="http://schemas.openxmlformats.org/markup-compatibility/2006">
              <mc:Choice xmlns:v="urn:schemas-microsoft-com:vml" Requires="v">
                <p:oleObj spid="_x0000_s358483" name="Equation" r:id="rId5" imgW="253800" imgH="368280" progId="Equation.DSMT4">
                  <p:embed/>
                </p:oleObj>
              </mc:Choice>
              <mc:Fallback>
                <p:oleObj name="Equation" r:id="rId5" imgW="253800" imgH="36828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4775" y="1379538"/>
                        <a:ext cx="2540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8414" name="Group 14"/>
          <p:cNvGrpSpPr>
            <a:grpSpLocks/>
          </p:cNvGrpSpPr>
          <p:nvPr/>
        </p:nvGrpSpPr>
        <p:grpSpPr bwMode="auto">
          <a:xfrm>
            <a:off x="4468813" y="2560638"/>
            <a:ext cx="4176712" cy="111125"/>
            <a:chOff x="1754" y="3902"/>
            <a:chExt cx="2070" cy="70"/>
          </a:xfrm>
        </p:grpSpPr>
        <p:sp>
          <p:nvSpPr>
            <p:cNvPr id="358407" name="Rectangle 7"/>
            <p:cNvSpPr>
              <a:spLocks noChangeArrowheads="1"/>
            </p:cNvSpPr>
            <p:nvPr/>
          </p:nvSpPr>
          <p:spPr bwMode="auto">
            <a:xfrm>
              <a:off x="1754" y="3904"/>
              <a:ext cx="2069" cy="68"/>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358503" name="Line 8"/>
            <p:cNvSpPr>
              <a:spLocks noChangeShapeType="1"/>
            </p:cNvSpPr>
            <p:nvPr/>
          </p:nvSpPr>
          <p:spPr bwMode="auto">
            <a:xfrm>
              <a:off x="1755" y="3902"/>
              <a:ext cx="2069"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58409" name="Rectangle 9" descr="Medium wood"/>
          <p:cNvSpPr>
            <a:spLocks noChangeArrowheads="1"/>
          </p:cNvSpPr>
          <p:nvPr/>
        </p:nvSpPr>
        <p:spPr bwMode="auto">
          <a:xfrm>
            <a:off x="4843463" y="2184400"/>
            <a:ext cx="452437" cy="374650"/>
          </a:xfrm>
          <a:prstGeom prst="rect">
            <a:avLst/>
          </a:prstGeom>
          <a:blipFill dpi="0" rotWithShape="0">
            <a:blip r:embed="rId7"/>
            <a:srcRect/>
            <a:tile tx="0" ty="0" sx="100000" sy="100000" flip="none" algn="tl"/>
          </a:blipFill>
          <a:ln w="9525">
            <a:noFill/>
            <a:miter lim="800000"/>
            <a:headEnd/>
            <a:tailEnd/>
          </a:ln>
        </p:spPr>
        <p:txBody>
          <a:bodyPr/>
          <a:lstStyle/>
          <a:p>
            <a:pPr>
              <a:lnSpc>
                <a:spcPct val="110000"/>
              </a:lnSpc>
            </a:pPr>
            <a:endParaRPr lang="en-ZA"/>
          </a:p>
        </p:txBody>
      </p:sp>
      <p:sp>
        <p:nvSpPr>
          <p:cNvPr id="358410" name="Line 10"/>
          <p:cNvSpPr>
            <a:spLocks noChangeShapeType="1"/>
          </p:cNvSpPr>
          <p:nvPr/>
        </p:nvSpPr>
        <p:spPr bwMode="auto">
          <a:xfrm rot="-5400000">
            <a:off x="5649119" y="1816894"/>
            <a:ext cx="7938" cy="6604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58413" name="Line 13"/>
          <p:cNvSpPr>
            <a:spLocks noChangeShapeType="1"/>
          </p:cNvSpPr>
          <p:nvPr/>
        </p:nvSpPr>
        <p:spPr bwMode="auto">
          <a:xfrm rot="16200000" flipV="1">
            <a:off x="6750844" y="1816894"/>
            <a:ext cx="7938" cy="6604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58415" name="Rectangle 15" descr="Walnut"/>
          <p:cNvSpPr>
            <a:spLocks noChangeArrowheads="1"/>
          </p:cNvSpPr>
          <p:nvPr/>
        </p:nvSpPr>
        <p:spPr bwMode="auto">
          <a:xfrm>
            <a:off x="7119938" y="2065338"/>
            <a:ext cx="595312" cy="493712"/>
          </a:xfrm>
          <a:prstGeom prst="rect">
            <a:avLst/>
          </a:prstGeom>
          <a:blipFill dpi="0" rotWithShape="0">
            <a:blip r:embed="rId8"/>
            <a:srcRect/>
            <a:tile tx="0" ty="0" sx="100000" sy="100000" flip="none" algn="tl"/>
          </a:blipFill>
          <a:ln w="9525">
            <a:noFill/>
            <a:miter lim="800000"/>
            <a:headEnd/>
            <a:tailEnd/>
          </a:ln>
        </p:spPr>
        <p:txBody>
          <a:bodyPr/>
          <a:lstStyle/>
          <a:p>
            <a:pPr>
              <a:lnSpc>
                <a:spcPct val="110000"/>
              </a:lnSpc>
            </a:pPr>
            <a:endParaRPr lang="en-ZA"/>
          </a:p>
        </p:txBody>
      </p:sp>
      <p:grpSp>
        <p:nvGrpSpPr>
          <p:cNvPr id="358429" name="Group 29"/>
          <p:cNvGrpSpPr>
            <a:grpSpLocks/>
          </p:cNvGrpSpPr>
          <p:nvPr/>
        </p:nvGrpSpPr>
        <p:grpSpPr bwMode="auto">
          <a:xfrm>
            <a:off x="5289550" y="2286000"/>
            <a:ext cx="1833563" cy="36513"/>
            <a:chOff x="2172" y="3765"/>
            <a:chExt cx="1155" cy="23"/>
          </a:xfrm>
        </p:grpSpPr>
        <p:sp>
          <p:nvSpPr>
            <p:cNvPr id="358490" name="Rectangle 16" descr="Papyrus"/>
            <p:cNvSpPr>
              <a:spLocks noChangeArrowheads="1"/>
            </p:cNvSpPr>
            <p:nvPr/>
          </p:nvSpPr>
          <p:spPr bwMode="auto">
            <a:xfrm flipV="1">
              <a:off x="2172" y="3765"/>
              <a:ext cx="1155" cy="23"/>
            </a:xfrm>
            <a:prstGeom prst="rect">
              <a:avLst/>
            </a:prstGeom>
            <a:blipFill dpi="0" rotWithShape="1">
              <a:blip r:embed="rId9"/>
              <a:srcRect/>
              <a:tile tx="0" ty="0" sx="100000" sy="100000" flip="none" algn="tl"/>
            </a:blipFill>
            <a:ln w="635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58491" name="Line 17"/>
            <p:cNvSpPr>
              <a:spLocks noChangeShapeType="1"/>
            </p:cNvSpPr>
            <p:nvPr/>
          </p:nvSpPr>
          <p:spPr bwMode="auto">
            <a:xfrm>
              <a:off x="2189"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2" name="Line 18"/>
            <p:cNvSpPr>
              <a:spLocks noChangeShapeType="1"/>
            </p:cNvSpPr>
            <p:nvPr/>
          </p:nvSpPr>
          <p:spPr bwMode="auto">
            <a:xfrm>
              <a:off x="2287"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3" name="Line 19"/>
            <p:cNvSpPr>
              <a:spLocks noChangeShapeType="1"/>
            </p:cNvSpPr>
            <p:nvPr/>
          </p:nvSpPr>
          <p:spPr bwMode="auto">
            <a:xfrm>
              <a:off x="239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4" name="Line 20"/>
            <p:cNvSpPr>
              <a:spLocks noChangeShapeType="1"/>
            </p:cNvSpPr>
            <p:nvPr/>
          </p:nvSpPr>
          <p:spPr bwMode="auto">
            <a:xfrm>
              <a:off x="2498"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5" name="Line 21"/>
            <p:cNvSpPr>
              <a:spLocks noChangeShapeType="1"/>
            </p:cNvSpPr>
            <p:nvPr/>
          </p:nvSpPr>
          <p:spPr bwMode="auto">
            <a:xfrm>
              <a:off x="2596"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6" name="Line 22"/>
            <p:cNvSpPr>
              <a:spLocks noChangeShapeType="1"/>
            </p:cNvSpPr>
            <p:nvPr/>
          </p:nvSpPr>
          <p:spPr bwMode="auto">
            <a:xfrm>
              <a:off x="270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7" name="Line 23"/>
            <p:cNvSpPr>
              <a:spLocks noChangeShapeType="1"/>
            </p:cNvSpPr>
            <p:nvPr/>
          </p:nvSpPr>
          <p:spPr bwMode="auto">
            <a:xfrm>
              <a:off x="2813"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8" name="Line 24"/>
            <p:cNvSpPr>
              <a:spLocks noChangeShapeType="1"/>
            </p:cNvSpPr>
            <p:nvPr/>
          </p:nvSpPr>
          <p:spPr bwMode="auto">
            <a:xfrm>
              <a:off x="291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99" name="Line 25"/>
            <p:cNvSpPr>
              <a:spLocks noChangeShapeType="1"/>
            </p:cNvSpPr>
            <p:nvPr/>
          </p:nvSpPr>
          <p:spPr bwMode="auto">
            <a:xfrm>
              <a:off x="3015"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500" name="Line 26"/>
            <p:cNvSpPr>
              <a:spLocks noChangeShapeType="1"/>
            </p:cNvSpPr>
            <p:nvPr/>
          </p:nvSpPr>
          <p:spPr bwMode="auto">
            <a:xfrm>
              <a:off x="3122"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501" name="Line 27"/>
            <p:cNvSpPr>
              <a:spLocks noChangeShapeType="1"/>
            </p:cNvSpPr>
            <p:nvPr/>
          </p:nvSpPr>
          <p:spPr bwMode="auto">
            <a:xfrm>
              <a:off x="322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grpSp>
      <p:graphicFrame>
        <p:nvGraphicFramePr>
          <p:cNvPr id="358430" name="Object 30"/>
          <p:cNvGraphicFramePr>
            <a:graphicFrameLocks noChangeAspect="1"/>
          </p:cNvGraphicFramePr>
          <p:nvPr/>
        </p:nvGraphicFramePr>
        <p:xfrm>
          <a:off x="6743700" y="1720850"/>
          <a:ext cx="279400" cy="393700"/>
        </p:xfrm>
        <a:graphic>
          <a:graphicData uri="http://schemas.openxmlformats.org/presentationml/2006/ole">
            <mc:AlternateContent xmlns:mc="http://schemas.openxmlformats.org/markup-compatibility/2006">
              <mc:Choice xmlns:v="urn:schemas-microsoft-com:vml" Requires="v">
                <p:oleObj spid="_x0000_s358484" name="Equation" r:id="rId10" imgW="279360" imgH="393480" progId="Equation.DSMT4">
                  <p:embed/>
                </p:oleObj>
              </mc:Choice>
              <mc:Fallback>
                <p:oleObj name="Equation" r:id="rId10" imgW="279360" imgH="393480" progId="Equation.DSMT4">
                  <p:embed/>
                  <p:pic>
                    <p:nvPicPr>
                      <p:cNvPr id="0" name="Picture 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43700" y="1720850"/>
                        <a:ext cx="2794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8467" name="Group 67"/>
          <p:cNvGrpSpPr>
            <a:grpSpLocks/>
          </p:cNvGrpSpPr>
          <p:nvPr/>
        </p:nvGrpSpPr>
        <p:grpSpPr bwMode="auto">
          <a:xfrm>
            <a:off x="7713663" y="2381250"/>
            <a:ext cx="793750" cy="36513"/>
            <a:chOff x="4784" y="1344"/>
            <a:chExt cx="500" cy="23"/>
          </a:xfrm>
        </p:grpSpPr>
        <p:sp>
          <p:nvSpPr>
            <p:cNvPr id="358484" name="Rectangle 54" descr="Papyrus"/>
            <p:cNvSpPr>
              <a:spLocks noChangeArrowheads="1"/>
            </p:cNvSpPr>
            <p:nvPr/>
          </p:nvSpPr>
          <p:spPr bwMode="auto">
            <a:xfrm flipV="1">
              <a:off x="4784" y="1344"/>
              <a:ext cx="499" cy="23"/>
            </a:xfrm>
            <a:prstGeom prst="rect">
              <a:avLst/>
            </a:prstGeom>
            <a:blipFill dpi="0" rotWithShape="1">
              <a:blip r:embed="rId9"/>
              <a:srcRect/>
              <a:tile tx="0" ty="0" sx="100000" sy="100000" flip="none" algn="tl"/>
            </a:blipFill>
            <a:ln w="635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58485" name="Line 55"/>
            <p:cNvSpPr>
              <a:spLocks noChangeShapeType="1"/>
            </p:cNvSpPr>
            <p:nvPr/>
          </p:nvSpPr>
          <p:spPr bwMode="auto">
            <a:xfrm>
              <a:off x="4801" y="1344"/>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86" name="Line 56"/>
            <p:cNvSpPr>
              <a:spLocks noChangeShapeType="1"/>
            </p:cNvSpPr>
            <p:nvPr/>
          </p:nvSpPr>
          <p:spPr bwMode="auto">
            <a:xfrm>
              <a:off x="4899" y="1344"/>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87" name="Line 57"/>
            <p:cNvSpPr>
              <a:spLocks noChangeShapeType="1"/>
            </p:cNvSpPr>
            <p:nvPr/>
          </p:nvSpPr>
          <p:spPr bwMode="auto">
            <a:xfrm>
              <a:off x="5003" y="1344"/>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88" name="Line 58"/>
            <p:cNvSpPr>
              <a:spLocks noChangeShapeType="1"/>
            </p:cNvSpPr>
            <p:nvPr/>
          </p:nvSpPr>
          <p:spPr bwMode="auto">
            <a:xfrm>
              <a:off x="5110" y="1344"/>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58489" name="Line 59"/>
            <p:cNvSpPr>
              <a:spLocks noChangeShapeType="1"/>
            </p:cNvSpPr>
            <p:nvPr/>
          </p:nvSpPr>
          <p:spPr bwMode="auto">
            <a:xfrm>
              <a:off x="5208" y="1344"/>
              <a:ext cx="76" cy="23"/>
            </a:xfrm>
            <a:prstGeom prst="line">
              <a:avLst/>
            </a:prstGeom>
            <a:noFill/>
            <a:ln w="3175">
              <a:solidFill>
                <a:schemeClr val="tx1"/>
              </a:solidFill>
              <a:round/>
              <a:headEnd/>
              <a:tailEnd type="none" w="lg" len="lg"/>
            </a:ln>
          </p:spPr>
          <p:txBody>
            <a:bodyPr lIns="90000" tIns="46800" rIns="90000" bIns="46800"/>
            <a:lstStyle/>
            <a:p>
              <a:endParaRPr lang="en-US"/>
            </a:p>
          </p:txBody>
        </p:sp>
      </p:grpSp>
      <p:sp>
        <p:nvSpPr>
          <p:cNvPr id="358468" name="Line 68"/>
          <p:cNvSpPr>
            <a:spLocks noChangeShapeType="1"/>
          </p:cNvSpPr>
          <p:nvPr/>
        </p:nvSpPr>
        <p:spPr bwMode="auto">
          <a:xfrm rot="-5400000">
            <a:off x="8063706" y="1869282"/>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58469" name="Object 69"/>
          <p:cNvGraphicFramePr>
            <a:graphicFrameLocks noChangeAspect="1"/>
          </p:cNvGraphicFramePr>
          <p:nvPr/>
        </p:nvGraphicFramePr>
        <p:xfrm>
          <a:off x="5411788" y="1720850"/>
          <a:ext cx="266700" cy="393700"/>
        </p:xfrm>
        <a:graphic>
          <a:graphicData uri="http://schemas.openxmlformats.org/presentationml/2006/ole">
            <mc:AlternateContent xmlns:mc="http://schemas.openxmlformats.org/markup-compatibility/2006">
              <mc:Choice xmlns:v="urn:schemas-microsoft-com:vml" Requires="v">
                <p:oleObj spid="_x0000_s358485" name="Equation" r:id="rId12" imgW="266400" imgH="393480" progId="Equation.DSMT4">
                  <p:embed/>
                </p:oleObj>
              </mc:Choice>
              <mc:Fallback>
                <p:oleObj name="Equation" r:id="rId12" imgW="266400" imgH="393480" progId="Equation.DSMT4">
                  <p:embed/>
                  <p:pic>
                    <p:nvPicPr>
                      <p:cNvPr id="0" name="Picture 6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1788" y="1720850"/>
                        <a:ext cx="2667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70" name="Object 70"/>
          <p:cNvGraphicFramePr>
            <a:graphicFrameLocks noChangeAspect="1"/>
          </p:cNvGraphicFramePr>
          <p:nvPr/>
        </p:nvGraphicFramePr>
        <p:xfrm>
          <a:off x="7839075" y="1771650"/>
          <a:ext cx="279400" cy="406400"/>
        </p:xfrm>
        <a:graphic>
          <a:graphicData uri="http://schemas.openxmlformats.org/presentationml/2006/ole">
            <mc:AlternateContent xmlns:mc="http://schemas.openxmlformats.org/markup-compatibility/2006">
              <mc:Choice xmlns:v="urn:schemas-microsoft-com:vml" Requires="v">
                <p:oleObj spid="_x0000_s358486" name="Equation" r:id="rId14" imgW="279360" imgH="406080" progId="Equation.DSMT4">
                  <p:embed/>
                </p:oleObj>
              </mc:Choice>
              <mc:Fallback>
                <p:oleObj name="Equation" r:id="rId14" imgW="279360" imgH="406080" progId="Equation.DSMT4">
                  <p:embed/>
                  <p:pic>
                    <p:nvPicPr>
                      <p:cNvPr id="0" name="Picture 7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839075" y="1771650"/>
                        <a:ext cx="279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71"/>
          <p:cNvSpPr>
            <a:spLocks noChangeArrowheads="1"/>
          </p:cNvSpPr>
          <p:nvPr/>
        </p:nvSpPr>
        <p:spPr bwMode="auto">
          <a:xfrm>
            <a:off x="5416550" y="1317625"/>
            <a:ext cx="1457325" cy="427038"/>
          </a:xfrm>
          <a:prstGeom prst="rect">
            <a:avLst/>
          </a:prstGeom>
          <a:noFill/>
          <a:ln w="9525">
            <a:noFill/>
            <a:miter lim="800000"/>
            <a:headEnd/>
            <a:tailEnd/>
          </a:ln>
        </p:spPr>
        <p:txBody>
          <a:bodyPr lIns="90000" tIns="46800" rIns="90000" bIns="46800">
            <a:spAutoFit/>
          </a:bodyPr>
          <a:lstStyle/>
          <a:p>
            <a:pPr marL="179388" lvl="1" algn="ctr">
              <a:lnSpc>
                <a:spcPct val="110000"/>
              </a:lnSpc>
              <a:buFont typeface="Arial" charset="0"/>
              <a:buNone/>
            </a:pPr>
            <a:r>
              <a:rPr lang="en-US" sz="2000">
                <a:solidFill>
                  <a:srgbClr val="000066"/>
                </a:solidFill>
              </a:rPr>
              <a:t>(</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1</a:t>
            </a:r>
            <a:r>
              <a:rPr lang="en-US" sz="2000" b="1">
                <a:solidFill>
                  <a:srgbClr val="000066"/>
                </a:solidFill>
                <a:latin typeface="Times New Roman" pitchFamily="18" charset="0"/>
              </a:rPr>
              <a:t> =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2</a:t>
            </a:r>
            <a:r>
              <a:rPr lang="en-US" sz="2000">
                <a:solidFill>
                  <a:srgbClr val="000066"/>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840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84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840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84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84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846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846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846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847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58403">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58403">
                                            <p:txEl>
                                              <p:pRg st="6" end="6"/>
                                            </p:txEl>
                                          </p:spTgt>
                                        </p:tgtEl>
                                        <p:attrNameLst>
                                          <p:attrName>style.visibility</p:attrName>
                                        </p:attrNameLst>
                                      </p:cBhvr>
                                      <p:to>
                                        <p:strVal val="visible"/>
                                      </p:to>
                                    </p:set>
                                  </p:childTnLst>
                                </p:cTn>
                              </p:par>
                              <p:par>
                                <p:cTn id="37" presetID="1" presetClass="entr" presetSubtype="0" fill="hold" grpId="0" nodeType="withEffect">
                                  <p:stCondLst>
                                    <p:cond delay="100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9" grpId="0" animBg="1"/>
      <p:bldP spid="358410" grpId="0" animBg="1"/>
      <p:bldP spid="358413" grpId="0" animBg="1"/>
      <p:bldP spid="358415" grpId="0" animBg="1"/>
      <p:bldP spid="358468" grpId="0" animBg="1"/>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56" name="Rectangle 3"/>
          <p:cNvSpPr>
            <a:spLocks noGrp="1" noChangeArrowheads="1"/>
          </p:cNvSpPr>
          <p:nvPr>
            <p:ph type="dt" sz="quarter" idx="10"/>
          </p:nvPr>
        </p:nvSpPr>
        <p:spPr>
          <a:noFill/>
        </p:spPr>
        <p:txBody>
          <a:bodyPr/>
          <a:lstStyle/>
          <a:p>
            <a:r>
              <a:rPr lang="en-US" smtClean="0"/>
              <a:t>PHY1012F</a:t>
            </a:r>
          </a:p>
        </p:txBody>
      </p:sp>
      <p:sp>
        <p:nvSpPr>
          <p:cNvPr id="359457" name="Slide Number Placeholder 4"/>
          <p:cNvSpPr>
            <a:spLocks noGrp="1"/>
          </p:cNvSpPr>
          <p:nvPr>
            <p:ph type="sldNum" sz="quarter" idx="11"/>
          </p:nvPr>
        </p:nvSpPr>
        <p:spPr>
          <a:noFill/>
        </p:spPr>
        <p:txBody>
          <a:bodyPr/>
          <a:lstStyle/>
          <a:p>
            <a:fld id="{6D5AADA2-DA49-4067-94AD-857427AC1C4E}" type="slidenum">
              <a:rPr lang="en-US" smtClean="0">
                <a:latin typeface="Koala"/>
                <a:cs typeface="Arial" charset="0"/>
              </a:rPr>
              <a:pPr/>
              <a:t>18</a:t>
            </a:fld>
            <a:endParaRPr lang="en-US" smtClean="0">
              <a:latin typeface="Koala"/>
              <a:cs typeface="Arial" charset="0"/>
            </a:endParaRPr>
          </a:p>
        </p:txBody>
      </p:sp>
      <p:sp>
        <p:nvSpPr>
          <p:cNvPr id="359458" name="Rectangle 2"/>
          <p:cNvSpPr>
            <a:spLocks noGrp="1" noChangeArrowheads="1"/>
          </p:cNvSpPr>
          <p:nvPr>
            <p:ph type="title"/>
          </p:nvPr>
        </p:nvSpPr>
        <p:spPr/>
        <p:txBody>
          <a:bodyPr/>
          <a:lstStyle/>
          <a:p>
            <a:pPr eaLnBrk="1" hangingPunct="1"/>
            <a:r>
              <a:rPr lang="en-ZA" smtClean="0"/>
              <a:t>FORCES CATALOG </a:t>
            </a:r>
          </a:p>
        </p:txBody>
      </p:sp>
      <p:sp>
        <p:nvSpPr>
          <p:cNvPr id="359427" name="Rectangle 3"/>
          <p:cNvSpPr>
            <a:spLocks noGrp="1" noChangeArrowheads="1"/>
          </p:cNvSpPr>
          <p:nvPr>
            <p:ph type="body" idx="1"/>
          </p:nvPr>
        </p:nvSpPr>
        <p:spPr>
          <a:xfrm>
            <a:off x="179388" y="1343025"/>
            <a:ext cx="8774112" cy="4449763"/>
          </a:xfrm>
        </p:spPr>
        <p:txBody>
          <a:bodyPr/>
          <a:lstStyle/>
          <a:p>
            <a:pPr marL="0" indent="0" eaLnBrk="1" hangingPunct="1"/>
            <a:r>
              <a:rPr lang="en-ZA" smtClean="0"/>
              <a:t>Normal force,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applied by any surface touching the system;</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applied at right angles (i.e. </a:t>
            </a:r>
            <a:r>
              <a:rPr lang="en-ZA" i="1" smtClean="0"/>
              <a:t>normal</a:t>
            </a:r>
            <a:r>
              <a:rPr lang="en-ZA" i="1" baseline="30000" smtClean="0"/>
              <a:t> </a:t>
            </a:r>
            <a:r>
              <a:rPr lang="en-ZA" smtClean="0"/>
              <a:t>) to the surface;</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the force which prevents a system falling as a consequence of its weight.  (Bodies in free-fall are NOT weightless – they are simply normal-force-less!)</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balances, on horizontal surfaces, </a:t>
            </a:r>
            <a:br>
              <a:rPr lang="en-ZA" smtClean="0"/>
            </a:br>
            <a:r>
              <a:rPr lang="en-ZA" smtClean="0"/>
              <a:t>the system’s weight…  </a:t>
            </a:r>
            <a:br>
              <a:rPr lang="en-ZA" smtClean="0"/>
            </a:br>
            <a:endParaRPr lang="en-ZA" sz="1800" smtClean="0"/>
          </a:p>
          <a:p>
            <a:pPr marL="628650" lvl="1" indent="-449263" eaLnBrk="1" hangingPunct="1"/>
            <a:r>
              <a:rPr lang="en-ZA" smtClean="0"/>
              <a:t>	More generally, however,</a:t>
            </a:r>
          </a:p>
        </p:txBody>
      </p:sp>
      <p:graphicFrame>
        <p:nvGraphicFramePr>
          <p:cNvPr id="359428" name="Object 4"/>
          <p:cNvGraphicFramePr>
            <a:graphicFrameLocks noChangeAspect="1"/>
          </p:cNvGraphicFramePr>
          <p:nvPr/>
        </p:nvGraphicFramePr>
        <p:xfrm>
          <a:off x="2533650" y="1433513"/>
          <a:ext cx="228600" cy="317500"/>
        </p:xfrm>
        <a:graphic>
          <a:graphicData uri="http://schemas.openxmlformats.org/presentationml/2006/ole">
            <mc:AlternateContent xmlns:mc="http://schemas.openxmlformats.org/markup-compatibility/2006">
              <mc:Choice xmlns:v="urn:schemas-microsoft-com:vml" Requires="v">
                <p:oleObj spid="_x0000_s359477" name="Equation" r:id="rId5" imgW="228600" imgH="317160" progId="Equation.DSMT4">
                  <p:embed/>
                </p:oleObj>
              </mc:Choice>
              <mc:Fallback>
                <p:oleObj name="Equation" r:id="rId5" imgW="228600" imgH="31716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33650" y="1433513"/>
                        <a:ext cx="228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9429" name="Object 5"/>
          <p:cNvGraphicFramePr>
            <a:graphicFrameLocks noChangeAspect="1"/>
          </p:cNvGraphicFramePr>
          <p:nvPr/>
        </p:nvGraphicFramePr>
        <p:xfrm>
          <a:off x="1833563" y="5840413"/>
          <a:ext cx="1701800" cy="381000"/>
        </p:xfrm>
        <a:graphic>
          <a:graphicData uri="http://schemas.openxmlformats.org/presentationml/2006/ole">
            <mc:AlternateContent xmlns:mc="http://schemas.openxmlformats.org/markup-compatibility/2006">
              <mc:Choice xmlns:v="urn:schemas-microsoft-com:vml" Requires="v">
                <p:oleObj spid="_x0000_s359478" name="Equation" r:id="rId7" imgW="1701720" imgH="380880" progId="Equation.DSMT4">
                  <p:embed/>
                </p:oleObj>
              </mc:Choice>
              <mc:Fallback>
                <p:oleObj name="Equation" r:id="rId7" imgW="1701720" imgH="380880" progId="Equation.DSMT4">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3563" y="5840413"/>
                        <a:ext cx="1701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9461" name="Group 37"/>
          <p:cNvGrpSpPr>
            <a:grpSpLocks/>
          </p:cNvGrpSpPr>
          <p:nvPr/>
        </p:nvGrpSpPr>
        <p:grpSpPr bwMode="auto">
          <a:xfrm>
            <a:off x="4319588" y="4810125"/>
            <a:ext cx="2720975" cy="1541463"/>
            <a:chOff x="2721" y="3030"/>
            <a:chExt cx="1714" cy="971"/>
          </a:xfrm>
        </p:grpSpPr>
        <p:grpSp>
          <p:nvGrpSpPr>
            <p:cNvPr id="359468" name="Group 32"/>
            <p:cNvGrpSpPr>
              <a:grpSpLocks/>
            </p:cNvGrpSpPr>
            <p:nvPr/>
          </p:nvGrpSpPr>
          <p:grpSpPr bwMode="auto">
            <a:xfrm>
              <a:off x="2721" y="3708"/>
              <a:ext cx="1302" cy="293"/>
              <a:chOff x="2721" y="3708"/>
              <a:chExt cx="1302" cy="293"/>
            </a:xfrm>
          </p:grpSpPr>
          <p:grpSp>
            <p:nvGrpSpPr>
              <p:cNvPr id="359476" name="Group 15"/>
              <p:cNvGrpSpPr>
                <a:grpSpLocks/>
              </p:cNvGrpSpPr>
              <p:nvPr/>
            </p:nvGrpSpPr>
            <p:grpSpPr bwMode="auto">
              <a:xfrm rot="-1174962">
                <a:off x="2721" y="3708"/>
                <a:ext cx="1302" cy="68"/>
                <a:chOff x="565" y="3795"/>
                <a:chExt cx="1717" cy="90"/>
              </a:xfrm>
            </p:grpSpPr>
            <p:sp>
              <p:nvSpPr>
                <p:cNvPr id="359440" name="Rectangle 16"/>
                <p:cNvSpPr>
                  <a:spLocks noChangeArrowheads="1"/>
                </p:cNvSpPr>
                <p:nvPr/>
              </p:nvSpPr>
              <p:spPr bwMode="auto">
                <a:xfrm>
                  <a:off x="565" y="3795"/>
                  <a:ext cx="1716" cy="90"/>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359479" name="Line 17"/>
                <p:cNvSpPr>
                  <a:spLocks noChangeShapeType="1"/>
                </p:cNvSpPr>
                <p:nvPr/>
              </p:nvSpPr>
              <p:spPr bwMode="auto">
                <a:xfrm>
                  <a:off x="566" y="3796"/>
                  <a:ext cx="1716"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59477" name="Rectangle 23"/>
              <p:cNvSpPr>
                <a:spLocks noChangeArrowheads="1"/>
              </p:cNvSpPr>
              <p:nvPr/>
            </p:nvSpPr>
            <p:spPr bwMode="auto">
              <a:xfrm>
                <a:off x="2735" y="3933"/>
                <a:ext cx="256" cy="68"/>
              </a:xfrm>
              <a:prstGeom prst="rect">
                <a:avLst/>
              </a:prstGeom>
              <a:solidFill>
                <a:srgbClr val="EBEBFF"/>
              </a:solidFill>
              <a:ln w="31750" algn="ctr">
                <a:noFill/>
                <a:miter lim="800000"/>
                <a:headEnd/>
                <a:tailEnd type="none" w="lg" len="lg"/>
              </a:ln>
            </p:spPr>
            <p:txBody>
              <a:bodyPr wrap="none" lIns="90000" tIns="46800" rIns="90000" bIns="46800" anchor="ctr"/>
              <a:lstStyle/>
              <a:p>
                <a:pPr>
                  <a:lnSpc>
                    <a:spcPct val="110000"/>
                  </a:lnSpc>
                </a:pPr>
                <a:endParaRPr lang="en-ZA"/>
              </a:p>
            </p:txBody>
          </p:sp>
        </p:grpSp>
        <p:sp>
          <p:nvSpPr>
            <p:cNvPr id="359469" name="Rectangle 18" descr="Medium wood"/>
            <p:cNvSpPr>
              <a:spLocks noChangeArrowheads="1"/>
            </p:cNvSpPr>
            <p:nvPr/>
          </p:nvSpPr>
          <p:spPr bwMode="auto">
            <a:xfrm rot="-1166425">
              <a:off x="3564" y="3342"/>
              <a:ext cx="285" cy="236"/>
            </a:xfrm>
            <a:prstGeom prst="rect">
              <a:avLst/>
            </a:prstGeom>
            <a:blipFill dpi="0" rotWithShape="0">
              <a:blip r:embed="rId9"/>
              <a:srcRect/>
              <a:tile tx="0" ty="0" sx="100000" sy="100000" flip="none" algn="tl"/>
            </a:blipFill>
            <a:ln w="9525">
              <a:noFill/>
              <a:miter lim="800000"/>
              <a:headEnd/>
              <a:tailEnd/>
            </a:ln>
          </p:spPr>
          <p:txBody>
            <a:bodyPr/>
            <a:lstStyle/>
            <a:p>
              <a:pPr>
                <a:lnSpc>
                  <a:spcPct val="110000"/>
                </a:lnSpc>
              </a:pPr>
              <a:endParaRPr lang="en-ZA"/>
            </a:p>
          </p:txBody>
        </p:sp>
        <p:sp>
          <p:nvSpPr>
            <p:cNvPr id="359470" name="Line 19"/>
            <p:cNvSpPr>
              <a:spLocks noChangeShapeType="1"/>
            </p:cNvSpPr>
            <p:nvPr/>
          </p:nvSpPr>
          <p:spPr bwMode="auto">
            <a:xfrm rot="20417724" flipV="1">
              <a:off x="3631" y="3048"/>
              <a:ext cx="5" cy="41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59471" name="Line 20"/>
            <p:cNvSpPr>
              <a:spLocks noChangeShapeType="1"/>
            </p:cNvSpPr>
            <p:nvPr/>
          </p:nvSpPr>
          <p:spPr bwMode="auto">
            <a:xfrm rot="20417724" flipH="1">
              <a:off x="3627" y="3502"/>
              <a:ext cx="152" cy="419"/>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59472" name="Line 21"/>
            <p:cNvSpPr>
              <a:spLocks noChangeShapeType="1"/>
            </p:cNvSpPr>
            <p:nvPr/>
          </p:nvSpPr>
          <p:spPr bwMode="auto">
            <a:xfrm rot="-1182276">
              <a:off x="3786" y="3485"/>
              <a:ext cx="5" cy="406"/>
            </a:xfrm>
            <a:prstGeom prst="line">
              <a:avLst/>
            </a:prstGeom>
            <a:noFill/>
            <a:ln w="44450">
              <a:solidFill>
                <a:srgbClr val="FF6464"/>
              </a:solidFill>
              <a:round/>
              <a:headEnd/>
              <a:tailEnd type="triangle" w="lg" len="lg"/>
            </a:ln>
          </p:spPr>
          <p:txBody>
            <a:bodyPr lIns="90000" tIns="46800" rIns="90000" bIns="46800"/>
            <a:lstStyle/>
            <a:p>
              <a:endParaRPr lang="en-US"/>
            </a:p>
          </p:txBody>
        </p:sp>
        <p:sp>
          <p:nvSpPr>
            <p:cNvPr id="359473" name="Line 22"/>
            <p:cNvSpPr>
              <a:spLocks noChangeShapeType="1"/>
            </p:cNvSpPr>
            <p:nvPr/>
          </p:nvSpPr>
          <p:spPr bwMode="auto">
            <a:xfrm>
              <a:off x="2751" y="3933"/>
              <a:ext cx="688" cy="0"/>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59474" name="Freeform 25"/>
            <p:cNvSpPr>
              <a:spLocks/>
            </p:cNvSpPr>
            <p:nvPr/>
          </p:nvSpPr>
          <p:spPr bwMode="auto">
            <a:xfrm>
              <a:off x="3214" y="3762"/>
              <a:ext cx="54" cy="168"/>
            </a:xfrm>
            <a:custGeom>
              <a:avLst/>
              <a:gdLst>
                <a:gd name="T0" fmla="*/ 0 w 169"/>
                <a:gd name="T1" fmla="*/ 0 h 347"/>
                <a:gd name="T2" fmla="*/ 0 w 169"/>
                <a:gd name="T3" fmla="*/ 0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359475" name="Rectangle 26"/>
            <p:cNvSpPr>
              <a:spLocks noChangeArrowheads="1"/>
            </p:cNvSpPr>
            <p:nvPr/>
          </p:nvSpPr>
          <p:spPr bwMode="auto">
            <a:xfrm>
              <a:off x="2936" y="3725"/>
              <a:ext cx="446"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sym typeface="Symbol" pitchFamily="18" charset="2"/>
                </a:rPr>
                <a:t></a:t>
              </a:r>
              <a:endParaRPr lang="en-US" sz="1800" b="1">
                <a:solidFill>
                  <a:srgbClr val="000066"/>
                </a:solidFill>
                <a:latin typeface="Times New Roman" pitchFamily="18" charset="0"/>
                <a:sym typeface="Symbol" pitchFamily="18" charset="2"/>
              </a:endParaRPr>
            </a:p>
          </p:txBody>
        </p:sp>
        <p:graphicFrame>
          <p:nvGraphicFramePr>
            <p:cNvPr id="359453" name="Object 29"/>
            <p:cNvGraphicFramePr>
              <a:graphicFrameLocks noChangeAspect="1"/>
            </p:cNvGraphicFramePr>
            <p:nvPr/>
          </p:nvGraphicFramePr>
          <p:xfrm>
            <a:off x="3687" y="3030"/>
            <a:ext cx="128" cy="176"/>
          </p:xfrm>
          <a:graphic>
            <a:graphicData uri="http://schemas.openxmlformats.org/presentationml/2006/ole">
              <mc:AlternateContent xmlns:mc="http://schemas.openxmlformats.org/markup-compatibility/2006">
                <mc:Choice xmlns:v="urn:schemas-microsoft-com:vml" Requires="v">
                  <p:oleObj spid="_x0000_s359479" name="Equation" r:id="rId10" imgW="203040" imgH="279360" progId="Equation.DSMT4">
                    <p:embed/>
                  </p:oleObj>
                </mc:Choice>
                <mc:Fallback>
                  <p:oleObj name="Equation" r:id="rId10" imgW="203040" imgH="279360" progId="Equation.DSMT4">
                    <p:embed/>
                    <p:pic>
                      <p:nvPicPr>
                        <p:cNvPr id="0" name="Picture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87" y="3030"/>
                          <a:ext cx="128" cy="1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9454" name="Object 30"/>
            <p:cNvGraphicFramePr>
              <a:graphicFrameLocks noChangeAspect="1"/>
            </p:cNvGraphicFramePr>
            <p:nvPr/>
          </p:nvGraphicFramePr>
          <p:xfrm>
            <a:off x="3481" y="3783"/>
            <a:ext cx="184" cy="208"/>
          </p:xfrm>
          <a:graphic>
            <a:graphicData uri="http://schemas.openxmlformats.org/presentationml/2006/ole">
              <mc:AlternateContent xmlns:mc="http://schemas.openxmlformats.org/markup-compatibility/2006">
                <mc:Choice xmlns:v="urn:schemas-microsoft-com:vml" Requires="v">
                  <p:oleObj spid="_x0000_s359480" name="Equation" r:id="rId12" imgW="291960" imgH="330120" progId="Equation.DSMT4">
                    <p:embed/>
                  </p:oleObj>
                </mc:Choice>
                <mc:Fallback>
                  <p:oleObj name="Equation" r:id="rId12" imgW="291960" imgH="330120" progId="Equation.DSMT4">
                    <p:embed/>
                    <p:pic>
                      <p:nvPicPr>
                        <p:cNvPr id="0" name="Picture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81" y="3783"/>
                          <a:ext cx="184" cy="2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9455" name="Object 31"/>
            <p:cNvGraphicFramePr>
              <a:graphicFrameLocks noChangeAspect="1"/>
            </p:cNvGraphicFramePr>
            <p:nvPr/>
          </p:nvGraphicFramePr>
          <p:xfrm>
            <a:off x="3891" y="3662"/>
            <a:ext cx="544" cy="208"/>
          </p:xfrm>
          <a:graphic>
            <a:graphicData uri="http://schemas.openxmlformats.org/presentationml/2006/ole">
              <mc:AlternateContent xmlns:mc="http://schemas.openxmlformats.org/markup-compatibility/2006">
                <mc:Choice xmlns:v="urn:schemas-microsoft-com:vml" Requires="v">
                  <p:oleObj spid="_x0000_s359481" name="Equation" r:id="rId14" imgW="863280" imgH="330120" progId="Equation.DSMT4">
                    <p:embed/>
                  </p:oleObj>
                </mc:Choice>
                <mc:Fallback>
                  <p:oleObj name="Equation" r:id="rId14" imgW="863280" imgH="330120" progId="Equation.DSMT4">
                    <p:embed/>
                    <p:pic>
                      <p:nvPicPr>
                        <p:cNvPr id="0" name="Picture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91" y="3662"/>
                          <a:ext cx="544" cy="2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359459" name="Group 35"/>
          <p:cNvGrpSpPr>
            <a:grpSpLocks/>
          </p:cNvGrpSpPr>
          <p:nvPr/>
        </p:nvGrpSpPr>
        <p:grpSpPr bwMode="auto">
          <a:xfrm>
            <a:off x="6667500" y="4797425"/>
            <a:ext cx="1552575" cy="477838"/>
            <a:chOff x="4200" y="3022"/>
            <a:chExt cx="978" cy="301"/>
          </a:xfrm>
        </p:grpSpPr>
        <p:grpSp>
          <p:nvGrpSpPr>
            <p:cNvPr id="359464" name="Group 8"/>
            <p:cNvGrpSpPr>
              <a:grpSpLocks/>
            </p:cNvGrpSpPr>
            <p:nvPr/>
          </p:nvGrpSpPr>
          <p:grpSpPr bwMode="auto">
            <a:xfrm>
              <a:off x="4200" y="3255"/>
              <a:ext cx="978" cy="68"/>
              <a:chOff x="565" y="3795"/>
              <a:chExt cx="1717" cy="90"/>
            </a:xfrm>
          </p:grpSpPr>
          <p:sp>
            <p:nvSpPr>
              <p:cNvPr id="359430" name="Rectangle 6"/>
              <p:cNvSpPr>
                <a:spLocks noChangeArrowheads="1"/>
              </p:cNvSpPr>
              <p:nvPr/>
            </p:nvSpPr>
            <p:spPr bwMode="auto">
              <a:xfrm>
                <a:off x="565" y="3795"/>
                <a:ext cx="1715" cy="90"/>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359467" name="Line 7"/>
              <p:cNvSpPr>
                <a:spLocks noChangeShapeType="1"/>
              </p:cNvSpPr>
              <p:nvPr/>
            </p:nvSpPr>
            <p:spPr bwMode="auto">
              <a:xfrm>
                <a:off x="566" y="3796"/>
                <a:ext cx="1716"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59465" name="Rectangle 12" descr="Medium wood"/>
            <p:cNvSpPr>
              <a:spLocks noChangeArrowheads="1"/>
            </p:cNvSpPr>
            <p:nvPr/>
          </p:nvSpPr>
          <p:spPr bwMode="auto">
            <a:xfrm>
              <a:off x="4646" y="3022"/>
              <a:ext cx="285" cy="236"/>
            </a:xfrm>
            <a:prstGeom prst="rect">
              <a:avLst/>
            </a:prstGeom>
            <a:blipFill dpi="0" rotWithShape="0">
              <a:blip r:embed="rId9"/>
              <a:srcRect/>
              <a:tile tx="0" ty="0" sx="100000" sy="100000" flip="none" algn="tl"/>
            </a:blipFill>
            <a:ln w="9525">
              <a:noFill/>
              <a:miter lim="800000"/>
              <a:headEnd/>
              <a:tailEnd/>
            </a:ln>
          </p:spPr>
          <p:txBody>
            <a:bodyPr/>
            <a:lstStyle/>
            <a:p>
              <a:pPr>
                <a:lnSpc>
                  <a:spcPct val="110000"/>
                </a:lnSpc>
              </a:pPr>
              <a:endParaRPr lang="en-ZA"/>
            </a:p>
          </p:txBody>
        </p:sp>
      </p:grpSp>
      <p:sp>
        <p:nvSpPr>
          <p:cNvPr id="359438" name="Line 14"/>
          <p:cNvSpPr>
            <a:spLocks noChangeShapeType="1"/>
          </p:cNvSpPr>
          <p:nvPr/>
        </p:nvSpPr>
        <p:spPr bwMode="auto">
          <a:xfrm>
            <a:off x="7599363" y="5035550"/>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59451" name="Object 27"/>
          <p:cNvGraphicFramePr>
            <a:graphicFrameLocks noChangeAspect="1"/>
          </p:cNvGraphicFramePr>
          <p:nvPr/>
        </p:nvGraphicFramePr>
        <p:xfrm>
          <a:off x="7748588" y="4357688"/>
          <a:ext cx="203200" cy="279400"/>
        </p:xfrm>
        <a:graphic>
          <a:graphicData uri="http://schemas.openxmlformats.org/presentationml/2006/ole">
            <mc:AlternateContent xmlns:mc="http://schemas.openxmlformats.org/markup-compatibility/2006">
              <mc:Choice xmlns:v="urn:schemas-microsoft-com:vml" Requires="v">
                <p:oleObj spid="_x0000_s359482" name="Equation" r:id="rId16" imgW="203040" imgH="279360" progId="Equation.DSMT4">
                  <p:embed/>
                </p:oleObj>
              </mc:Choice>
              <mc:Fallback>
                <p:oleObj name="Equation" r:id="rId16" imgW="203040" imgH="279360" progId="Equation.DSMT4">
                  <p:embed/>
                  <p:pic>
                    <p:nvPicPr>
                      <p:cNvPr id="0" name="Picture 2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748588" y="4357688"/>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9452" name="Object 28"/>
          <p:cNvGraphicFramePr>
            <a:graphicFrameLocks noChangeAspect="1"/>
          </p:cNvGraphicFramePr>
          <p:nvPr/>
        </p:nvGraphicFramePr>
        <p:xfrm>
          <a:off x="7754938" y="5368925"/>
          <a:ext cx="292100" cy="330200"/>
        </p:xfrm>
        <a:graphic>
          <a:graphicData uri="http://schemas.openxmlformats.org/presentationml/2006/ole">
            <mc:AlternateContent xmlns:mc="http://schemas.openxmlformats.org/markup-compatibility/2006">
              <mc:Choice xmlns:v="urn:schemas-microsoft-com:vml" Requires="v">
                <p:oleObj spid="_x0000_s359483" name="Equation" r:id="rId18" imgW="291960" imgH="330120" progId="Equation.DSMT4">
                  <p:embed/>
                </p:oleObj>
              </mc:Choice>
              <mc:Fallback>
                <p:oleObj name="Equation" r:id="rId18" imgW="291960" imgH="330120" progId="Equation.DSMT4">
                  <p:embed/>
                  <p:pic>
                    <p:nvPicPr>
                      <p:cNvPr id="0" name="Picture 2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754938" y="5368925"/>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33"/>
          <p:cNvSpPr>
            <a:spLocks noChangeShapeType="1"/>
          </p:cNvSpPr>
          <p:nvPr/>
        </p:nvSpPr>
        <p:spPr bwMode="auto">
          <a:xfrm flipV="1">
            <a:off x="7599363" y="4244975"/>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942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942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942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9427">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9459"/>
                                        </p:tgtEl>
                                        <p:attrNameLst>
                                          <p:attrName>style.visibility</p:attrName>
                                        </p:attrNameLst>
                                      </p:cBhvr>
                                      <p:to>
                                        <p:strVal val="visible"/>
                                      </p:to>
                                    </p:set>
                                  </p:childTnLst>
                                </p:cTn>
                              </p:par>
                              <p:par>
                                <p:cTn id="21" presetID="22" presetClass="entr" presetSubtype="4"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1000"/>
                                        <p:tgtEl>
                                          <p:spTgt spid="2"/>
                                        </p:tgtEl>
                                      </p:cBhvr>
                                    </p:animEffect>
                                  </p:childTnLst>
                                </p:cTn>
                              </p:par>
                              <p:par>
                                <p:cTn id="24" presetID="22" presetClass="entr" presetSubtype="1" fill="hold" grpId="0" nodeType="withEffect">
                                  <p:stCondLst>
                                    <p:cond delay="500"/>
                                  </p:stCondLst>
                                  <p:childTnLst>
                                    <p:set>
                                      <p:cBhvr>
                                        <p:cTn id="25" dur="1" fill="hold">
                                          <p:stCondLst>
                                            <p:cond delay="0"/>
                                          </p:stCondLst>
                                        </p:cTn>
                                        <p:tgtEl>
                                          <p:spTgt spid="359438"/>
                                        </p:tgtEl>
                                        <p:attrNameLst>
                                          <p:attrName>style.visibility</p:attrName>
                                        </p:attrNameLst>
                                      </p:cBhvr>
                                      <p:to>
                                        <p:strVal val="visible"/>
                                      </p:to>
                                    </p:set>
                                    <p:animEffect transition="in" filter="wipe(up)">
                                      <p:cBhvr>
                                        <p:cTn id="26" dur="1000"/>
                                        <p:tgtEl>
                                          <p:spTgt spid="359438"/>
                                        </p:tgtEl>
                                      </p:cBhvr>
                                    </p:animEffect>
                                  </p:childTnLst>
                                </p:cTn>
                              </p:par>
                              <p:par>
                                <p:cTn id="27" presetID="10" presetClass="entr" presetSubtype="0" fill="hold" nodeType="withEffect">
                                  <p:stCondLst>
                                    <p:cond delay="700"/>
                                  </p:stCondLst>
                                  <p:childTnLst>
                                    <p:set>
                                      <p:cBhvr>
                                        <p:cTn id="28" dur="1" fill="hold">
                                          <p:stCondLst>
                                            <p:cond delay="0"/>
                                          </p:stCondLst>
                                        </p:cTn>
                                        <p:tgtEl>
                                          <p:spTgt spid="359452"/>
                                        </p:tgtEl>
                                        <p:attrNameLst>
                                          <p:attrName>style.visibility</p:attrName>
                                        </p:attrNameLst>
                                      </p:cBhvr>
                                      <p:to>
                                        <p:strVal val="visible"/>
                                      </p:to>
                                    </p:set>
                                    <p:animEffect transition="in" filter="fade">
                                      <p:cBhvr>
                                        <p:cTn id="29" dur="500"/>
                                        <p:tgtEl>
                                          <p:spTgt spid="359452"/>
                                        </p:tgtEl>
                                      </p:cBhvr>
                                    </p:animEffect>
                                  </p:childTnLst>
                                </p:cTn>
                              </p:par>
                              <p:par>
                                <p:cTn id="30" presetID="10" presetClass="entr" presetSubtype="0" fill="hold" nodeType="withEffect">
                                  <p:stCondLst>
                                    <p:cond delay="700"/>
                                  </p:stCondLst>
                                  <p:childTnLst>
                                    <p:set>
                                      <p:cBhvr>
                                        <p:cTn id="31" dur="1" fill="hold">
                                          <p:stCondLst>
                                            <p:cond delay="0"/>
                                          </p:stCondLst>
                                        </p:cTn>
                                        <p:tgtEl>
                                          <p:spTgt spid="359451"/>
                                        </p:tgtEl>
                                        <p:attrNameLst>
                                          <p:attrName>style.visibility</p:attrName>
                                        </p:attrNameLst>
                                      </p:cBhvr>
                                      <p:to>
                                        <p:strVal val="visible"/>
                                      </p:to>
                                    </p:set>
                                    <p:animEffect transition="in" filter="fade">
                                      <p:cBhvr>
                                        <p:cTn id="32" dur="500"/>
                                        <p:tgtEl>
                                          <p:spTgt spid="359451"/>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59427">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594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9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38" grpId="0" animBg="1"/>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63" name="Rectangle 3"/>
          <p:cNvSpPr>
            <a:spLocks noGrp="1" noChangeArrowheads="1"/>
          </p:cNvSpPr>
          <p:nvPr>
            <p:ph type="dt" sz="quarter" idx="10"/>
          </p:nvPr>
        </p:nvSpPr>
        <p:spPr>
          <a:noFill/>
        </p:spPr>
        <p:txBody>
          <a:bodyPr/>
          <a:lstStyle/>
          <a:p>
            <a:r>
              <a:rPr lang="en-US" smtClean="0"/>
              <a:t>PHY1012F</a:t>
            </a:r>
          </a:p>
        </p:txBody>
      </p:sp>
      <p:sp>
        <p:nvSpPr>
          <p:cNvPr id="360464" name="Slide Number Placeholder 4"/>
          <p:cNvSpPr>
            <a:spLocks noGrp="1"/>
          </p:cNvSpPr>
          <p:nvPr>
            <p:ph type="sldNum" sz="quarter" idx="11"/>
          </p:nvPr>
        </p:nvSpPr>
        <p:spPr>
          <a:noFill/>
        </p:spPr>
        <p:txBody>
          <a:bodyPr/>
          <a:lstStyle/>
          <a:p>
            <a:fld id="{C0FEB028-1C1A-46E1-ABE4-BA2DB6345A5D}" type="slidenum">
              <a:rPr lang="en-US" smtClean="0">
                <a:latin typeface="Koala"/>
                <a:cs typeface="Arial" charset="0"/>
              </a:rPr>
              <a:pPr/>
              <a:t>19</a:t>
            </a:fld>
            <a:endParaRPr lang="en-US" smtClean="0">
              <a:latin typeface="Koala"/>
              <a:cs typeface="Arial" charset="0"/>
            </a:endParaRPr>
          </a:p>
        </p:txBody>
      </p:sp>
      <p:sp>
        <p:nvSpPr>
          <p:cNvPr id="360465" name="Rectangle 2"/>
          <p:cNvSpPr>
            <a:spLocks noGrp="1" noChangeArrowheads="1"/>
          </p:cNvSpPr>
          <p:nvPr>
            <p:ph type="title"/>
          </p:nvPr>
        </p:nvSpPr>
        <p:spPr/>
        <p:txBody>
          <a:bodyPr/>
          <a:lstStyle/>
          <a:p>
            <a:pPr eaLnBrk="1" hangingPunct="1"/>
            <a:r>
              <a:rPr lang="en-ZA" smtClean="0"/>
              <a:t>FORCES CATALOG </a:t>
            </a:r>
          </a:p>
        </p:txBody>
      </p:sp>
      <p:sp>
        <p:nvSpPr>
          <p:cNvPr id="360451" name="Rectangle 3"/>
          <p:cNvSpPr>
            <a:spLocks noGrp="1" noChangeArrowheads="1"/>
          </p:cNvSpPr>
          <p:nvPr>
            <p:ph type="body" idx="1"/>
          </p:nvPr>
        </p:nvSpPr>
        <p:spPr>
          <a:xfrm>
            <a:off x="179388" y="1343025"/>
            <a:ext cx="8774112" cy="4986338"/>
          </a:xfrm>
        </p:spPr>
        <p:txBody>
          <a:bodyPr/>
          <a:lstStyle/>
          <a:p>
            <a:pPr marL="0" indent="0" eaLnBrk="1" hangingPunct="1"/>
            <a:r>
              <a:rPr lang="en-ZA" smtClean="0"/>
              <a:t>Friction,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i="1" smtClean="0"/>
              <a:t>appears</a:t>
            </a:r>
            <a:r>
              <a:rPr lang="en-ZA" smtClean="0"/>
              <a:t> (it is a </a:t>
            </a:r>
            <a:r>
              <a:rPr lang="en-ZA" smtClean="0">
                <a:solidFill>
                  <a:srgbClr val="FF0000"/>
                </a:solidFill>
              </a:rPr>
              <a:t>responsive force</a:t>
            </a:r>
            <a:r>
              <a:rPr lang="en-ZA" smtClean="0"/>
              <a:t>) when a system moves or tries to move, across a surface;</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acts parallel to the contact surface;</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called </a:t>
            </a:r>
            <a:r>
              <a:rPr lang="en-ZA" smtClean="0">
                <a:solidFill>
                  <a:srgbClr val="FF0000"/>
                </a:solidFill>
              </a:rPr>
              <a:t>static friction</a:t>
            </a:r>
            <a:r>
              <a:rPr lang="en-ZA" smtClean="0"/>
              <a:t>,    , when it </a:t>
            </a:r>
            <a:r>
              <a:rPr lang="en-ZA" i="1" smtClean="0"/>
              <a:t>prevents</a:t>
            </a:r>
            <a:r>
              <a:rPr lang="en-ZA" i="1" baseline="30000" smtClean="0"/>
              <a:t> </a:t>
            </a:r>
            <a:r>
              <a:rPr lang="en-ZA" smtClean="0"/>
              <a:t> motion (i.e. the system is stuck to the surface);</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called </a:t>
            </a:r>
            <a:r>
              <a:rPr lang="en-ZA" smtClean="0">
                <a:solidFill>
                  <a:srgbClr val="FF0000"/>
                </a:solidFill>
              </a:rPr>
              <a:t>kinetic friction</a:t>
            </a:r>
            <a:r>
              <a:rPr lang="en-ZA" smtClean="0"/>
              <a:t>,    , when it </a:t>
            </a:r>
            <a:r>
              <a:rPr lang="en-ZA" i="1" smtClean="0"/>
              <a:t>opposes</a:t>
            </a:r>
            <a:r>
              <a:rPr lang="en-ZA" i="1" baseline="30000" smtClean="0"/>
              <a:t> </a:t>
            </a:r>
            <a:r>
              <a:rPr lang="en-ZA" smtClean="0"/>
              <a:t> motion </a:t>
            </a:r>
            <a:br>
              <a:rPr lang="en-ZA" smtClean="0"/>
            </a:br>
            <a:r>
              <a:rPr lang="en-ZA" smtClean="0"/>
              <a:t>(i.e. the system is sliding over the surface);</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The magnitude of    … </a:t>
            </a:r>
          </a:p>
          <a:p>
            <a:pPr marL="1163638" lvl="2" eaLnBrk="1" hangingPunct="1">
              <a:buSzPct val="80000"/>
              <a:buFontTx/>
              <a:buBlip>
                <a:blip r:embed="rId5"/>
              </a:buBlip>
            </a:pPr>
            <a:r>
              <a:rPr lang="en-ZA" smtClean="0"/>
              <a:t>is proportional to the normal force on the system;</a:t>
            </a:r>
          </a:p>
          <a:p>
            <a:pPr marL="1163638" lvl="2" eaLnBrk="1" hangingPunct="1">
              <a:buSzPct val="80000"/>
              <a:buFontTx/>
              <a:buBlip>
                <a:blip r:embed="rId5"/>
              </a:buBlip>
            </a:pPr>
            <a:r>
              <a:rPr lang="en-ZA" smtClean="0"/>
              <a:t>depends on the nature of both contact materials.</a:t>
            </a:r>
          </a:p>
        </p:txBody>
      </p:sp>
      <p:graphicFrame>
        <p:nvGraphicFramePr>
          <p:cNvPr id="360452" name="Object 4"/>
          <p:cNvGraphicFramePr>
            <a:graphicFrameLocks noChangeAspect="1"/>
          </p:cNvGraphicFramePr>
          <p:nvPr/>
        </p:nvGraphicFramePr>
        <p:xfrm>
          <a:off x="1651000" y="1377950"/>
          <a:ext cx="292100" cy="444500"/>
        </p:xfrm>
        <a:graphic>
          <a:graphicData uri="http://schemas.openxmlformats.org/presentationml/2006/ole">
            <mc:AlternateContent xmlns:mc="http://schemas.openxmlformats.org/markup-compatibility/2006">
              <mc:Choice xmlns:v="urn:schemas-microsoft-com:vml" Requires="v">
                <p:oleObj spid="_x0000_s360475" name="Equation" r:id="rId6" imgW="291960" imgH="444240" progId="Equation.DSMT4">
                  <p:embed/>
                </p:oleObj>
              </mc:Choice>
              <mc:Fallback>
                <p:oleObj name="Equation" r:id="rId6" imgW="291960" imgH="444240"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51000" y="1377950"/>
                        <a:ext cx="2921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0460" name="Object 12"/>
          <p:cNvGraphicFramePr>
            <a:graphicFrameLocks noChangeAspect="1"/>
          </p:cNvGraphicFramePr>
          <p:nvPr/>
        </p:nvGraphicFramePr>
        <p:xfrm>
          <a:off x="4235450" y="3302000"/>
          <a:ext cx="330200" cy="469900"/>
        </p:xfrm>
        <a:graphic>
          <a:graphicData uri="http://schemas.openxmlformats.org/presentationml/2006/ole">
            <mc:AlternateContent xmlns:mc="http://schemas.openxmlformats.org/markup-compatibility/2006">
              <mc:Choice xmlns:v="urn:schemas-microsoft-com:vml" Requires="v">
                <p:oleObj spid="_x0000_s360476" name="Equation" r:id="rId8" imgW="330120" imgH="469800" progId="Equation.DSMT4">
                  <p:embed/>
                </p:oleObj>
              </mc:Choice>
              <mc:Fallback>
                <p:oleObj name="Equation" r:id="rId8" imgW="330120" imgH="469800" progId="Equation.DSMT4">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5450" y="3302000"/>
                        <a:ext cx="3302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0461" name="Object 13"/>
          <p:cNvGraphicFramePr>
            <a:graphicFrameLocks noChangeAspect="1"/>
          </p:cNvGraphicFramePr>
          <p:nvPr/>
        </p:nvGraphicFramePr>
        <p:xfrm>
          <a:off x="4378325" y="4203700"/>
          <a:ext cx="381000" cy="469900"/>
        </p:xfrm>
        <a:graphic>
          <a:graphicData uri="http://schemas.openxmlformats.org/presentationml/2006/ole">
            <mc:AlternateContent xmlns:mc="http://schemas.openxmlformats.org/markup-compatibility/2006">
              <mc:Choice xmlns:v="urn:schemas-microsoft-com:vml" Requires="v">
                <p:oleObj spid="_x0000_s360477" name="Equation" r:id="rId10" imgW="380880" imgH="469800" progId="Equation.DSMT4">
                  <p:embed/>
                </p:oleObj>
              </mc:Choice>
              <mc:Fallback>
                <p:oleObj name="Equation" r:id="rId10" imgW="380880" imgH="469800" progId="Equation.DSMT4">
                  <p:embed/>
                  <p:pic>
                    <p:nvPicPr>
                      <p:cNvPr id="0"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78325" y="4203700"/>
                        <a:ext cx="3810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0462" name="Object 14"/>
          <p:cNvGraphicFramePr>
            <a:graphicFrameLocks noChangeAspect="1"/>
          </p:cNvGraphicFramePr>
          <p:nvPr/>
        </p:nvGraphicFramePr>
        <p:xfrm>
          <a:off x="3500438" y="5102225"/>
          <a:ext cx="292100" cy="444500"/>
        </p:xfrm>
        <a:graphic>
          <a:graphicData uri="http://schemas.openxmlformats.org/presentationml/2006/ole">
            <mc:AlternateContent xmlns:mc="http://schemas.openxmlformats.org/markup-compatibility/2006">
              <mc:Choice xmlns:v="urn:schemas-microsoft-com:vml" Requires="v">
                <p:oleObj spid="_x0000_s360478" name="Equation" r:id="rId12" imgW="291960" imgH="444240" progId="Equation.DSMT4">
                  <p:embed/>
                </p:oleObj>
              </mc:Choice>
              <mc:Fallback>
                <p:oleObj name="Equation" r:id="rId12" imgW="291960" imgH="444240" progId="Equation.DSMT4">
                  <p:embed/>
                  <p:pic>
                    <p:nvPicPr>
                      <p:cNvPr id="0"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00438" y="5102225"/>
                        <a:ext cx="2921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045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045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0451">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046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60451">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046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0451">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046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60451">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6045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dt" sz="quarter" idx="10"/>
          </p:nvPr>
        </p:nvSpPr>
        <p:spPr>
          <a:noFill/>
        </p:spPr>
        <p:txBody>
          <a:bodyPr/>
          <a:lstStyle/>
          <a:p>
            <a:r>
              <a:rPr lang="en-US" smtClean="0"/>
              <a:t>PHY1012F</a:t>
            </a:r>
          </a:p>
        </p:txBody>
      </p:sp>
      <p:sp>
        <p:nvSpPr>
          <p:cNvPr id="16386" name="Slide Number Placeholder 4"/>
          <p:cNvSpPr>
            <a:spLocks noGrp="1"/>
          </p:cNvSpPr>
          <p:nvPr>
            <p:ph type="sldNum" sz="quarter" idx="11"/>
          </p:nvPr>
        </p:nvSpPr>
        <p:spPr>
          <a:noFill/>
        </p:spPr>
        <p:txBody>
          <a:bodyPr/>
          <a:lstStyle/>
          <a:p>
            <a:fld id="{1E0EEF52-3971-4E06-8442-EDF264B90CD8}" type="slidenum">
              <a:rPr lang="en-US" smtClean="0">
                <a:latin typeface="Koala"/>
                <a:cs typeface="Arial" charset="0"/>
              </a:rPr>
              <a:pPr/>
              <a:t>2</a:t>
            </a:fld>
            <a:endParaRPr lang="en-US" smtClean="0">
              <a:latin typeface="Koala"/>
              <a:cs typeface="Arial" charset="0"/>
            </a:endParaRPr>
          </a:p>
        </p:txBody>
      </p:sp>
      <p:sp>
        <p:nvSpPr>
          <p:cNvPr id="16387" name="Rectangle 2"/>
          <p:cNvSpPr>
            <a:spLocks noGrp="1" noChangeArrowheads="1"/>
          </p:cNvSpPr>
          <p:nvPr>
            <p:ph type="ctrTitle"/>
          </p:nvPr>
        </p:nvSpPr>
        <p:spPr>
          <a:xfrm>
            <a:off x="685800" y="841375"/>
            <a:ext cx="7772400" cy="625475"/>
          </a:xfrm>
        </p:spPr>
        <p:txBody>
          <a:bodyPr/>
          <a:lstStyle/>
          <a:p>
            <a:pPr eaLnBrk="1" hangingPunct="1"/>
            <a:r>
              <a:rPr lang="en-ZA" smtClean="0"/>
              <a:t>FORCE and MOTION</a:t>
            </a:r>
            <a:endParaRPr lang="en-US" smtClean="0"/>
          </a:p>
        </p:txBody>
      </p:sp>
      <p:sp>
        <p:nvSpPr>
          <p:cNvPr id="16388" name="Rectangle 3"/>
          <p:cNvSpPr>
            <a:spLocks noGrp="1" noChangeArrowheads="1"/>
          </p:cNvSpPr>
          <p:nvPr>
            <p:ph type="subTitle" idx="1"/>
          </p:nvPr>
        </p:nvSpPr>
        <p:spPr>
          <a:xfrm>
            <a:off x="161925" y="1735138"/>
            <a:ext cx="8820150" cy="930275"/>
          </a:xfrm>
        </p:spPr>
        <p:txBody>
          <a:bodyPr/>
          <a:lstStyle/>
          <a:p>
            <a:pPr marL="268288" indent="-268288" algn="l" eaLnBrk="1" hangingPunct="1"/>
            <a:r>
              <a:rPr lang="en-ZA" smtClean="0"/>
              <a:t>Learning outcomes:</a:t>
            </a:r>
            <a:br>
              <a:rPr lang="en-ZA" smtClean="0"/>
            </a:br>
            <a:r>
              <a:rPr lang="en-ZA" sz="2400" smtClean="0"/>
              <a:t>At the end of this chapter you should be able to…</a:t>
            </a:r>
            <a:endParaRPr lang="en-US" sz="2400" smtClean="0"/>
          </a:p>
        </p:txBody>
      </p:sp>
      <p:sp>
        <p:nvSpPr>
          <p:cNvPr id="273412" name="Rectangle 4"/>
          <p:cNvSpPr>
            <a:spLocks noChangeArrowheads="1"/>
          </p:cNvSpPr>
          <p:nvPr/>
        </p:nvSpPr>
        <p:spPr bwMode="auto">
          <a:xfrm>
            <a:off x="161925" y="2746375"/>
            <a:ext cx="8820150" cy="3441700"/>
          </a:xfrm>
          <a:prstGeom prst="rect">
            <a:avLst/>
          </a:prstGeom>
          <a:noFill/>
          <a:ln w="9525">
            <a:noFill/>
            <a:miter lim="800000"/>
            <a:headEnd/>
            <a:tailEnd/>
          </a:ln>
        </p:spPr>
        <p:txBody>
          <a:bodyPr lIns="90000" tIns="46800" rIns="90000" bIns="46800">
            <a:spAutoFit/>
          </a:bodyPr>
          <a:lstStyle/>
          <a:p>
            <a:pPr marL="1073150" lvl="2" indent="-355600">
              <a:lnSpc>
                <a:spcPct val="110000"/>
              </a:lnSpc>
              <a:buFontTx/>
              <a:buBlip>
                <a:blip r:embed="rId3"/>
              </a:buBlip>
            </a:pPr>
            <a:r>
              <a:rPr lang="en-ZA" sz="2200">
                <a:solidFill>
                  <a:srgbClr val="000066"/>
                </a:solidFill>
              </a:rPr>
              <a:t>Correctly identify specific forces acting on “the system of interest”.</a:t>
            </a:r>
          </a:p>
          <a:p>
            <a:pPr marL="1073150" lvl="2" indent="-355600">
              <a:lnSpc>
                <a:spcPct val="110000"/>
              </a:lnSpc>
              <a:buFontTx/>
              <a:buBlip>
                <a:blip r:embed="rId3"/>
              </a:buBlip>
            </a:pPr>
            <a:endParaRPr lang="en-ZA" sz="1200">
              <a:solidFill>
                <a:srgbClr val="000066"/>
              </a:solidFill>
            </a:endParaRPr>
          </a:p>
          <a:p>
            <a:pPr marL="1073150" lvl="2" indent="-355600">
              <a:lnSpc>
                <a:spcPct val="110000"/>
              </a:lnSpc>
              <a:buFontTx/>
              <a:buBlip>
                <a:blip r:embed="rId3"/>
              </a:buBlip>
            </a:pPr>
            <a:r>
              <a:rPr lang="en-ZA" sz="2200">
                <a:solidFill>
                  <a:srgbClr val="000066"/>
                </a:solidFill>
              </a:rPr>
              <a:t>Draw free-body diagrams as part of a problem-solving strategy for dealing with dynamics problems. </a:t>
            </a:r>
          </a:p>
          <a:p>
            <a:pPr marL="1073150" lvl="2" indent="-355600">
              <a:lnSpc>
                <a:spcPct val="110000"/>
              </a:lnSpc>
              <a:buFontTx/>
              <a:buBlip>
                <a:blip r:embed="rId3"/>
              </a:buBlip>
            </a:pPr>
            <a:endParaRPr lang="en-ZA" sz="1200">
              <a:solidFill>
                <a:srgbClr val="000066"/>
              </a:solidFill>
            </a:endParaRPr>
          </a:p>
          <a:p>
            <a:pPr marL="1073150" lvl="2" indent="-355600">
              <a:lnSpc>
                <a:spcPct val="110000"/>
              </a:lnSpc>
              <a:buFontTx/>
              <a:buBlip>
                <a:blip r:embed="rId3"/>
              </a:buBlip>
            </a:pPr>
            <a:r>
              <a:rPr lang="en-ZA" sz="2200">
                <a:solidFill>
                  <a:srgbClr val="000066"/>
                </a:solidFill>
              </a:rPr>
              <a:t>Apply Newton’s laws of motion usefully and </a:t>
            </a:r>
            <a:br>
              <a:rPr lang="en-ZA" sz="2200">
                <a:solidFill>
                  <a:srgbClr val="000066"/>
                </a:solidFill>
              </a:rPr>
            </a:br>
            <a:r>
              <a:rPr lang="en-ZA" sz="2200" i="1">
                <a:solidFill>
                  <a:srgbClr val="000066"/>
                </a:solidFill>
              </a:rPr>
              <a:t>consistently</a:t>
            </a:r>
            <a:r>
              <a:rPr lang="en-ZA" sz="2200" i="1" baseline="30000">
                <a:solidFill>
                  <a:srgbClr val="000066"/>
                </a:solidFill>
              </a:rPr>
              <a:t> </a:t>
            </a:r>
            <a:r>
              <a:rPr lang="en-ZA" sz="2200">
                <a:solidFill>
                  <a:srgbClr val="000066"/>
                </a:solidFill>
              </a:rPr>
              <a:t> to dynamics problems – developing a “Newtonian intuition” of </a:t>
            </a:r>
            <a:r>
              <a:rPr lang="en-US" sz="2200">
                <a:solidFill>
                  <a:srgbClr val="000066"/>
                </a:solidFill>
              </a:rPr>
              <a:t>the connection between force and </a:t>
            </a:r>
            <a:r>
              <a:rPr lang="en-US" sz="2200" i="1">
                <a:solidFill>
                  <a:srgbClr val="000066"/>
                </a:solidFill>
              </a:rPr>
              <a:t>change</a:t>
            </a:r>
            <a:r>
              <a:rPr lang="en-US" sz="2200" i="1" baseline="30000">
                <a:solidFill>
                  <a:srgbClr val="000066"/>
                </a:solidFill>
              </a:rPr>
              <a:t> </a:t>
            </a:r>
            <a:r>
              <a:rPr lang="en-US" sz="2200">
                <a:solidFill>
                  <a:srgbClr val="000066"/>
                </a:solidFill>
              </a:rPr>
              <a:t> in motion (acceleration)</a:t>
            </a:r>
            <a:r>
              <a:rPr lang="en-ZA" sz="2200">
                <a:solidFill>
                  <a:srgbClr val="000066"/>
                </a:solidFill>
              </a:rPr>
              <a:t>. </a:t>
            </a:r>
            <a:endParaRPr lang="en-US" sz="220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3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34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34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94" name="Rectangle 3"/>
          <p:cNvSpPr>
            <a:spLocks noGrp="1" noChangeArrowheads="1"/>
          </p:cNvSpPr>
          <p:nvPr>
            <p:ph type="dt" sz="quarter" idx="10"/>
          </p:nvPr>
        </p:nvSpPr>
        <p:spPr>
          <a:noFill/>
        </p:spPr>
        <p:txBody>
          <a:bodyPr/>
          <a:lstStyle/>
          <a:p>
            <a:r>
              <a:rPr lang="en-US" smtClean="0"/>
              <a:t>PHY1012F</a:t>
            </a:r>
          </a:p>
        </p:txBody>
      </p:sp>
      <p:sp>
        <p:nvSpPr>
          <p:cNvPr id="365595" name="Slide Number Placeholder 4"/>
          <p:cNvSpPr>
            <a:spLocks noGrp="1"/>
          </p:cNvSpPr>
          <p:nvPr>
            <p:ph type="sldNum" sz="quarter" idx="11"/>
          </p:nvPr>
        </p:nvSpPr>
        <p:spPr>
          <a:noFill/>
        </p:spPr>
        <p:txBody>
          <a:bodyPr/>
          <a:lstStyle/>
          <a:p>
            <a:fld id="{B4C4AC3F-7D26-41BE-93F9-581CE6B963CF}" type="slidenum">
              <a:rPr lang="en-US" smtClean="0">
                <a:latin typeface="Koala"/>
                <a:cs typeface="Arial" charset="0"/>
              </a:rPr>
              <a:pPr/>
              <a:t>20</a:t>
            </a:fld>
            <a:endParaRPr lang="en-US" smtClean="0">
              <a:latin typeface="Koala"/>
              <a:cs typeface="Arial" charset="0"/>
            </a:endParaRPr>
          </a:p>
        </p:txBody>
      </p:sp>
      <p:sp>
        <p:nvSpPr>
          <p:cNvPr id="365596" name="Rectangle 2"/>
          <p:cNvSpPr>
            <a:spLocks noGrp="1" noChangeArrowheads="1"/>
          </p:cNvSpPr>
          <p:nvPr>
            <p:ph type="title"/>
          </p:nvPr>
        </p:nvSpPr>
        <p:spPr/>
        <p:txBody>
          <a:bodyPr/>
          <a:lstStyle/>
          <a:p>
            <a:pPr eaLnBrk="1" hangingPunct="1"/>
            <a:r>
              <a:rPr lang="en-ZA" smtClean="0"/>
              <a:t>FORCES CATALOG </a:t>
            </a:r>
          </a:p>
        </p:txBody>
      </p:sp>
      <p:sp>
        <p:nvSpPr>
          <p:cNvPr id="365571" name="Rectangle 3"/>
          <p:cNvSpPr>
            <a:spLocks noGrp="1" noChangeArrowheads="1"/>
          </p:cNvSpPr>
          <p:nvPr>
            <p:ph type="body" idx="1"/>
          </p:nvPr>
        </p:nvSpPr>
        <p:spPr>
          <a:xfrm>
            <a:off x="179388" y="1343025"/>
            <a:ext cx="8774112" cy="4814888"/>
          </a:xfrm>
        </p:spPr>
        <p:txBody>
          <a:bodyPr/>
          <a:lstStyle/>
          <a:p>
            <a:pPr marL="0" indent="0" eaLnBrk="1" hangingPunct="1"/>
            <a:r>
              <a:rPr lang="en-ZA" smtClean="0"/>
              <a:t>Static friction,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acts in equilibrium with an applied </a:t>
            </a:r>
            <a:br>
              <a:rPr lang="en-ZA" smtClean="0"/>
            </a:br>
            <a:r>
              <a:rPr lang="en-ZA" smtClean="0"/>
              <a:t>force parallel to the surface, </a:t>
            </a:r>
            <a:br>
              <a:rPr lang="en-ZA" smtClean="0"/>
            </a:br>
            <a:r>
              <a:rPr lang="en-ZA" smtClean="0"/>
              <a:t>adjusting its magnitude to balance </a:t>
            </a:r>
            <a:br>
              <a:rPr lang="en-ZA" smtClean="0"/>
            </a:br>
            <a:r>
              <a:rPr lang="en-ZA" smtClean="0"/>
              <a:t>the force – but only up to a maximum,           .  </a:t>
            </a:r>
            <a:br>
              <a:rPr lang="en-ZA" smtClean="0"/>
            </a:br>
            <a:r>
              <a:rPr lang="en-ZA" smtClean="0"/>
              <a:t>After this the system slips and starts to move;</a:t>
            </a:r>
          </a:p>
          <a:p>
            <a:pPr marL="628650" lvl="1" indent="-449263" eaLnBrk="1" hangingPunct="1">
              <a:buFont typeface="Arial" charset="0"/>
              <a:buChar char="►"/>
            </a:pPr>
            <a:endParaRPr lang="en-ZA" sz="1800" smtClean="0"/>
          </a:p>
          <a:p>
            <a:pPr marL="628650" lvl="1" indent="-449263" eaLnBrk="1" hangingPunct="1">
              <a:buFont typeface="Arial" charset="0"/>
              <a:buBlip>
                <a:blip r:embed="rId4"/>
              </a:buBlip>
            </a:pPr>
            <a:r>
              <a:rPr lang="en-ZA" smtClean="0"/>
              <a:t>                           (direction opposite attempted motion)</a:t>
            </a:r>
          </a:p>
          <a:p>
            <a:pPr marL="628650" lvl="1" indent="-449263" eaLnBrk="1" hangingPunct="1">
              <a:buFont typeface="Arial" charset="0"/>
              <a:buChar char="►"/>
            </a:pPr>
            <a:endParaRPr lang="en-ZA" sz="1600" smtClean="0"/>
          </a:p>
          <a:p>
            <a:pPr marL="628650" lvl="1" indent="-449263" eaLnBrk="1" hangingPunct="1"/>
            <a:r>
              <a:rPr lang="en-ZA" smtClean="0"/>
              <a:t>	where </a:t>
            </a:r>
            <a:r>
              <a:rPr lang="en-ZA" b="1" i="1" smtClean="0">
                <a:latin typeface="Times New Roman" pitchFamily="18" charset="0"/>
                <a:sym typeface="Symbol" pitchFamily="18" charset="2"/>
              </a:rPr>
              <a:t></a:t>
            </a:r>
            <a:r>
              <a:rPr lang="en-ZA" b="1" baseline="-25000" smtClean="0">
                <a:latin typeface="Times New Roman" pitchFamily="18" charset="0"/>
                <a:sym typeface="Symbol" pitchFamily="18" charset="2"/>
              </a:rPr>
              <a:t>s</a:t>
            </a:r>
            <a:r>
              <a:rPr lang="en-ZA" smtClean="0"/>
              <a:t>, the </a:t>
            </a:r>
            <a:r>
              <a:rPr lang="en-ZA" smtClean="0">
                <a:solidFill>
                  <a:srgbClr val="FF0000"/>
                </a:solidFill>
              </a:rPr>
              <a:t>coefficient of static friction</a:t>
            </a:r>
            <a:r>
              <a:rPr lang="en-ZA" smtClean="0"/>
              <a:t>, is a dimensionless number which must be determined by experiment.</a:t>
            </a:r>
            <a:endParaRPr lang="en-ZA" sz="600" smtClean="0"/>
          </a:p>
        </p:txBody>
      </p:sp>
      <p:graphicFrame>
        <p:nvGraphicFramePr>
          <p:cNvPr id="365576" name="Object 8"/>
          <p:cNvGraphicFramePr>
            <a:graphicFrameLocks noChangeAspect="1"/>
          </p:cNvGraphicFramePr>
          <p:nvPr/>
        </p:nvGraphicFramePr>
        <p:xfrm>
          <a:off x="6413500" y="3089275"/>
          <a:ext cx="800100" cy="520700"/>
        </p:xfrm>
        <a:graphic>
          <a:graphicData uri="http://schemas.openxmlformats.org/presentationml/2006/ole">
            <mc:AlternateContent xmlns:mc="http://schemas.openxmlformats.org/markup-compatibility/2006">
              <mc:Choice xmlns:v="urn:schemas-microsoft-com:vml" Requires="v">
                <p:oleObj spid="_x0000_s365618" name="Equation" r:id="rId5" imgW="799920" imgH="520560" progId="Equation.DSMT4">
                  <p:embed/>
                </p:oleObj>
              </mc:Choice>
              <mc:Fallback>
                <p:oleObj name="Equation" r:id="rId5" imgW="799920" imgH="520560" progId="Equation.DSMT4">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13500" y="3089275"/>
                        <a:ext cx="800100" cy="52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5577" name="Object 9"/>
          <p:cNvGraphicFramePr>
            <a:graphicFrameLocks noChangeAspect="1"/>
          </p:cNvGraphicFramePr>
          <p:nvPr/>
        </p:nvGraphicFramePr>
        <p:xfrm>
          <a:off x="950913" y="4243388"/>
          <a:ext cx="1638300" cy="469900"/>
        </p:xfrm>
        <a:graphic>
          <a:graphicData uri="http://schemas.openxmlformats.org/presentationml/2006/ole">
            <mc:AlternateContent xmlns:mc="http://schemas.openxmlformats.org/markup-compatibility/2006">
              <mc:Choice xmlns:v="urn:schemas-microsoft-com:vml" Requires="v">
                <p:oleObj spid="_x0000_s365619" name="Equation" r:id="rId7" imgW="1638000" imgH="469800" progId="Equation.DSMT4">
                  <p:embed/>
                </p:oleObj>
              </mc:Choice>
              <mc:Fallback>
                <p:oleObj name="Equation" r:id="rId7" imgW="1638000" imgH="469800" progId="Equation.DSMT4">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50913" y="4243388"/>
                        <a:ext cx="16383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5578" name="Object 10"/>
          <p:cNvGraphicFramePr>
            <a:graphicFrameLocks noChangeAspect="1"/>
          </p:cNvGraphicFramePr>
          <p:nvPr/>
        </p:nvGraphicFramePr>
        <p:xfrm>
          <a:off x="2543175" y="1390650"/>
          <a:ext cx="330200" cy="469900"/>
        </p:xfrm>
        <a:graphic>
          <a:graphicData uri="http://schemas.openxmlformats.org/presentationml/2006/ole">
            <mc:AlternateContent xmlns:mc="http://schemas.openxmlformats.org/markup-compatibility/2006">
              <mc:Choice xmlns:v="urn:schemas-microsoft-com:vml" Requires="v">
                <p:oleObj spid="_x0000_s365620" name="Equation" r:id="rId9" imgW="330120" imgH="469800" progId="Equation.DSMT4">
                  <p:embed/>
                </p:oleObj>
              </mc:Choice>
              <mc:Fallback>
                <p:oleObj name="Equation" r:id="rId9" imgW="330120" imgH="469800" progId="Equation.DSMT4">
                  <p:embed/>
                  <p:pic>
                    <p:nvPicPr>
                      <p:cNvPr id="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43175" y="1390650"/>
                        <a:ext cx="3302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65579" name="Group 11"/>
          <p:cNvGrpSpPr>
            <a:grpSpLocks/>
          </p:cNvGrpSpPr>
          <p:nvPr/>
        </p:nvGrpSpPr>
        <p:grpSpPr bwMode="auto">
          <a:xfrm>
            <a:off x="6524625" y="2489200"/>
            <a:ext cx="2062163" cy="111125"/>
            <a:chOff x="1754" y="3902"/>
            <a:chExt cx="2070" cy="70"/>
          </a:xfrm>
        </p:grpSpPr>
        <p:sp>
          <p:nvSpPr>
            <p:cNvPr id="365580" name="Rectangle 12"/>
            <p:cNvSpPr>
              <a:spLocks noChangeArrowheads="1"/>
            </p:cNvSpPr>
            <p:nvPr/>
          </p:nvSpPr>
          <p:spPr bwMode="auto">
            <a:xfrm>
              <a:off x="1754" y="3904"/>
              <a:ext cx="2068" cy="68"/>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365606" name="Line 13"/>
            <p:cNvSpPr>
              <a:spLocks noChangeShapeType="1"/>
            </p:cNvSpPr>
            <p:nvPr/>
          </p:nvSpPr>
          <p:spPr bwMode="auto">
            <a:xfrm>
              <a:off x="1755" y="3902"/>
              <a:ext cx="2069"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65582" name="Rectangle 14" descr="Medium wood"/>
          <p:cNvSpPr>
            <a:spLocks noChangeArrowheads="1"/>
          </p:cNvSpPr>
          <p:nvPr/>
        </p:nvSpPr>
        <p:spPr bwMode="auto">
          <a:xfrm>
            <a:off x="7375525" y="2108200"/>
            <a:ext cx="452438" cy="374650"/>
          </a:xfrm>
          <a:prstGeom prst="rect">
            <a:avLst/>
          </a:prstGeom>
          <a:blipFill dpi="0" rotWithShape="0">
            <a:blip r:embed="rId11"/>
            <a:srcRect/>
            <a:tile tx="0" ty="0" sx="100000" sy="100000" flip="none" algn="tl"/>
          </a:blipFill>
          <a:ln w="9525">
            <a:noFill/>
            <a:miter lim="800000"/>
            <a:headEnd/>
            <a:tailEnd/>
          </a:ln>
        </p:spPr>
        <p:txBody>
          <a:bodyPr/>
          <a:lstStyle/>
          <a:p>
            <a:pPr>
              <a:lnSpc>
                <a:spcPct val="110000"/>
              </a:lnSpc>
            </a:pPr>
            <a:endParaRPr lang="en-ZA"/>
          </a:p>
        </p:txBody>
      </p:sp>
      <p:sp>
        <p:nvSpPr>
          <p:cNvPr id="365583" name="Line 15"/>
          <p:cNvSpPr>
            <a:spLocks noChangeShapeType="1"/>
          </p:cNvSpPr>
          <p:nvPr/>
        </p:nvSpPr>
        <p:spPr bwMode="auto">
          <a:xfrm rot="-5400000">
            <a:off x="8166894" y="1935957"/>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65584" name="Line 16"/>
          <p:cNvSpPr>
            <a:spLocks noChangeShapeType="1"/>
          </p:cNvSpPr>
          <p:nvPr/>
        </p:nvSpPr>
        <p:spPr bwMode="auto">
          <a:xfrm>
            <a:off x="7605713" y="2360613"/>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65585" name="Object 17"/>
          <p:cNvGraphicFramePr>
            <a:graphicFrameLocks noChangeAspect="1"/>
          </p:cNvGraphicFramePr>
          <p:nvPr/>
        </p:nvGraphicFramePr>
        <p:xfrm>
          <a:off x="7343775" y="1503363"/>
          <a:ext cx="203200" cy="279400"/>
        </p:xfrm>
        <a:graphic>
          <a:graphicData uri="http://schemas.openxmlformats.org/presentationml/2006/ole">
            <mc:AlternateContent xmlns:mc="http://schemas.openxmlformats.org/markup-compatibility/2006">
              <mc:Choice xmlns:v="urn:schemas-microsoft-com:vml" Requires="v">
                <p:oleObj spid="_x0000_s365621" name="Equation" r:id="rId12" imgW="203040" imgH="279360" progId="Equation.DSMT4">
                  <p:embed/>
                </p:oleObj>
              </mc:Choice>
              <mc:Fallback>
                <p:oleObj name="Equation" r:id="rId12" imgW="203040" imgH="279360" progId="Equation.DSMT4">
                  <p:embed/>
                  <p:pic>
                    <p:nvPicPr>
                      <p:cNvPr id="0" name="Picture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43775" y="1503363"/>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5586" name="Object 18"/>
          <p:cNvGraphicFramePr>
            <a:graphicFrameLocks noChangeAspect="1"/>
          </p:cNvGraphicFramePr>
          <p:nvPr/>
        </p:nvGraphicFramePr>
        <p:xfrm>
          <a:off x="7680325" y="2730500"/>
          <a:ext cx="292100" cy="330200"/>
        </p:xfrm>
        <a:graphic>
          <a:graphicData uri="http://schemas.openxmlformats.org/presentationml/2006/ole">
            <mc:AlternateContent xmlns:mc="http://schemas.openxmlformats.org/markup-compatibility/2006">
              <mc:Choice xmlns:v="urn:schemas-microsoft-com:vml" Requires="v">
                <p:oleObj spid="_x0000_s365622" name="Equation" r:id="rId14" imgW="291960" imgH="330120" progId="Equation.DSMT4">
                  <p:embed/>
                </p:oleObj>
              </mc:Choice>
              <mc:Fallback>
                <p:oleObj name="Equation" r:id="rId14" imgW="291960" imgH="330120" progId="Equation.DSMT4">
                  <p:embed/>
                  <p:pic>
                    <p:nvPicPr>
                      <p:cNvPr id="0" name="Picture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80325" y="2730500"/>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5588" name="Line 20"/>
          <p:cNvSpPr>
            <a:spLocks noChangeShapeType="1"/>
          </p:cNvSpPr>
          <p:nvPr/>
        </p:nvSpPr>
        <p:spPr bwMode="auto">
          <a:xfrm flipV="1">
            <a:off x="7605713" y="1674813"/>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65589" name="Line 21"/>
          <p:cNvSpPr>
            <a:spLocks noChangeShapeType="1"/>
          </p:cNvSpPr>
          <p:nvPr/>
        </p:nvSpPr>
        <p:spPr bwMode="auto">
          <a:xfrm rot="5400000" flipH="1">
            <a:off x="7028656" y="2150269"/>
            <a:ext cx="7938" cy="6604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65590" name="Object 22"/>
          <p:cNvGraphicFramePr>
            <a:graphicFrameLocks noChangeAspect="1"/>
          </p:cNvGraphicFramePr>
          <p:nvPr/>
        </p:nvGraphicFramePr>
        <p:xfrm>
          <a:off x="6969125" y="1993900"/>
          <a:ext cx="342900" cy="406400"/>
        </p:xfrm>
        <a:graphic>
          <a:graphicData uri="http://schemas.openxmlformats.org/presentationml/2006/ole">
            <mc:AlternateContent xmlns:mc="http://schemas.openxmlformats.org/markup-compatibility/2006">
              <mc:Choice xmlns:v="urn:schemas-microsoft-com:vml" Requires="v">
                <p:oleObj spid="_x0000_s365623" name="Equation" r:id="rId16" imgW="342720" imgH="406080" progId="Equation.DSMT4">
                  <p:embed/>
                </p:oleObj>
              </mc:Choice>
              <mc:Fallback>
                <p:oleObj name="Equation" r:id="rId16" imgW="342720" imgH="406080" progId="Equation.DSMT4">
                  <p:embed/>
                  <p:pic>
                    <p:nvPicPr>
                      <p:cNvPr id="0" name="Picture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969125" y="1993900"/>
                        <a:ext cx="3429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5591" name="Object 23"/>
          <p:cNvGraphicFramePr>
            <a:graphicFrameLocks noChangeAspect="1"/>
          </p:cNvGraphicFramePr>
          <p:nvPr/>
        </p:nvGraphicFramePr>
        <p:xfrm>
          <a:off x="7970838" y="1855788"/>
          <a:ext cx="266700" cy="317500"/>
        </p:xfrm>
        <a:graphic>
          <a:graphicData uri="http://schemas.openxmlformats.org/presentationml/2006/ole">
            <mc:AlternateContent xmlns:mc="http://schemas.openxmlformats.org/markup-compatibility/2006">
              <mc:Choice xmlns:v="urn:schemas-microsoft-com:vml" Requires="v">
                <p:oleObj spid="_x0000_s365624" name="Equation" r:id="rId18" imgW="266400" imgH="317160" progId="Equation.DSMT4">
                  <p:embed/>
                </p:oleObj>
              </mc:Choice>
              <mc:Fallback>
                <p:oleObj name="Equation" r:id="rId18" imgW="266400" imgH="317160" progId="Equation.DSMT4">
                  <p:embed/>
                  <p:pic>
                    <p:nvPicPr>
                      <p:cNvPr id="0" name="Picture 2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970838" y="1855788"/>
                        <a:ext cx="2667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5592" name="Rectangle 24"/>
          <p:cNvSpPr>
            <a:spLocks noChangeArrowheads="1"/>
          </p:cNvSpPr>
          <p:nvPr/>
        </p:nvSpPr>
        <p:spPr bwMode="auto">
          <a:xfrm>
            <a:off x="884238" y="4168775"/>
            <a:ext cx="1830387" cy="61277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graphicFrame>
        <p:nvGraphicFramePr>
          <p:cNvPr id="365593" name="Object 25"/>
          <p:cNvGraphicFramePr>
            <a:graphicFrameLocks noChangeAspect="1"/>
          </p:cNvGraphicFramePr>
          <p:nvPr/>
        </p:nvGraphicFramePr>
        <p:xfrm>
          <a:off x="8020050" y="1298575"/>
          <a:ext cx="889000" cy="393700"/>
        </p:xfrm>
        <a:graphic>
          <a:graphicData uri="http://schemas.openxmlformats.org/presentationml/2006/ole">
            <mc:AlternateContent xmlns:mc="http://schemas.openxmlformats.org/markup-compatibility/2006">
              <mc:Choice xmlns:v="urn:schemas-microsoft-com:vml" Requires="v">
                <p:oleObj spid="_x0000_s365625" name="Equation" r:id="rId20" imgW="888840" imgH="393480" progId="Equation.DSMT4">
                  <p:embed/>
                </p:oleObj>
              </mc:Choice>
              <mc:Fallback>
                <p:oleObj name="Equation" r:id="rId20" imgW="888840" imgH="393480" progId="Equation.DSMT4">
                  <p:embed/>
                  <p:pic>
                    <p:nvPicPr>
                      <p:cNvPr id="0" name="Picture 2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020050" y="1298575"/>
                        <a:ext cx="8890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557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55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558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5584"/>
                                        </p:tgtEl>
                                        <p:attrNameLst>
                                          <p:attrName>style.visibility</p:attrName>
                                        </p:attrNameLst>
                                      </p:cBhvr>
                                      <p:to>
                                        <p:strVal val="visible"/>
                                      </p:to>
                                    </p:set>
                                  </p:childTnLst>
                                </p:cTn>
                              </p:par>
                              <p:par>
                                <p:cTn id="13" presetID="1" presetClass="entr" presetSubtype="0" fill="hold" nodeType="withEffect">
                                  <p:stCondLst>
                                    <p:cond delay="200"/>
                                  </p:stCondLst>
                                  <p:childTnLst>
                                    <p:set>
                                      <p:cBhvr>
                                        <p:cTn id="14" dur="1" fill="hold">
                                          <p:stCondLst>
                                            <p:cond delay="0"/>
                                          </p:stCondLst>
                                        </p:cTn>
                                        <p:tgtEl>
                                          <p:spTgt spid="365586"/>
                                        </p:tgtEl>
                                        <p:attrNameLst>
                                          <p:attrName>style.visibility</p:attrName>
                                        </p:attrNameLst>
                                      </p:cBhvr>
                                      <p:to>
                                        <p:strVal val="visible"/>
                                      </p:to>
                                    </p:set>
                                  </p:childTnLst>
                                </p:cTn>
                              </p:par>
                              <p:par>
                                <p:cTn id="15" presetID="1" presetClass="entr" presetSubtype="0" fill="hold" nodeType="withEffect">
                                  <p:stCondLst>
                                    <p:cond delay="200"/>
                                  </p:stCondLst>
                                  <p:childTnLst>
                                    <p:set>
                                      <p:cBhvr>
                                        <p:cTn id="16" dur="1" fill="hold">
                                          <p:stCondLst>
                                            <p:cond delay="0"/>
                                          </p:stCondLst>
                                        </p:cTn>
                                        <p:tgtEl>
                                          <p:spTgt spid="36558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558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5576"/>
                                        </p:tgtEl>
                                        <p:attrNameLst>
                                          <p:attrName>style.visibility</p:attrName>
                                        </p:attrNameLst>
                                      </p:cBhvr>
                                      <p:to>
                                        <p:strVal val="visible"/>
                                      </p:to>
                                    </p:set>
                                  </p:childTnLst>
                                </p:cTn>
                              </p:par>
                              <p:par>
                                <p:cTn id="21" presetID="22" presetClass="entr" presetSubtype="8" fill="hold" grpId="0" nodeType="withEffect">
                                  <p:stCondLst>
                                    <p:cond delay="0"/>
                                  </p:stCondLst>
                                  <p:childTnLst>
                                    <p:set>
                                      <p:cBhvr>
                                        <p:cTn id="22" dur="1" fill="hold">
                                          <p:stCondLst>
                                            <p:cond delay="0"/>
                                          </p:stCondLst>
                                        </p:cTn>
                                        <p:tgtEl>
                                          <p:spTgt spid="365583"/>
                                        </p:tgtEl>
                                        <p:attrNameLst>
                                          <p:attrName>style.visibility</p:attrName>
                                        </p:attrNameLst>
                                      </p:cBhvr>
                                      <p:to>
                                        <p:strVal val="visible"/>
                                      </p:to>
                                    </p:set>
                                    <p:animEffect transition="in" filter="wipe(left)">
                                      <p:cBhvr>
                                        <p:cTn id="23" dur="1000"/>
                                        <p:tgtEl>
                                          <p:spTgt spid="365583"/>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365589"/>
                                        </p:tgtEl>
                                        <p:attrNameLst>
                                          <p:attrName>style.visibility</p:attrName>
                                        </p:attrNameLst>
                                      </p:cBhvr>
                                      <p:to>
                                        <p:strVal val="visible"/>
                                      </p:to>
                                    </p:set>
                                    <p:animEffect transition="in" filter="wipe(right)">
                                      <p:cBhvr>
                                        <p:cTn id="26" dur="1000"/>
                                        <p:tgtEl>
                                          <p:spTgt spid="365589"/>
                                        </p:tgtEl>
                                      </p:cBhvr>
                                    </p:animEffect>
                                  </p:childTnLst>
                                </p:cTn>
                              </p:par>
                              <p:par>
                                <p:cTn id="27" presetID="10" presetClass="entr" presetSubtype="0" fill="hold" nodeType="withEffect">
                                  <p:stCondLst>
                                    <p:cond delay="200"/>
                                  </p:stCondLst>
                                  <p:childTnLst>
                                    <p:set>
                                      <p:cBhvr>
                                        <p:cTn id="28" dur="1" fill="hold">
                                          <p:stCondLst>
                                            <p:cond delay="0"/>
                                          </p:stCondLst>
                                        </p:cTn>
                                        <p:tgtEl>
                                          <p:spTgt spid="365590"/>
                                        </p:tgtEl>
                                        <p:attrNameLst>
                                          <p:attrName>style.visibility</p:attrName>
                                        </p:attrNameLst>
                                      </p:cBhvr>
                                      <p:to>
                                        <p:strVal val="visible"/>
                                      </p:to>
                                    </p:set>
                                    <p:animEffect transition="in" filter="fade">
                                      <p:cBhvr>
                                        <p:cTn id="29" dur="500"/>
                                        <p:tgtEl>
                                          <p:spTgt spid="365590"/>
                                        </p:tgtEl>
                                      </p:cBhvr>
                                    </p:animEffect>
                                  </p:childTnLst>
                                </p:cTn>
                              </p:par>
                              <p:par>
                                <p:cTn id="30" presetID="10" presetClass="entr" presetSubtype="0" fill="hold" nodeType="withEffect">
                                  <p:stCondLst>
                                    <p:cond delay="200"/>
                                  </p:stCondLst>
                                  <p:childTnLst>
                                    <p:set>
                                      <p:cBhvr>
                                        <p:cTn id="31" dur="1" fill="hold">
                                          <p:stCondLst>
                                            <p:cond delay="0"/>
                                          </p:stCondLst>
                                        </p:cTn>
                                        <p:tgtEl>
                                          <p:spTgt spid="365591"/>
                                        </p:tgtEl>
                                        <p:attrNameLst>
                                          <p:attrName>style.visibility</p:attrName>
                                        </p:attrNameLst>
                                      </p:cBhvr>
                                      <p:to>
                                        <p:strVal val="visible"/>
                                      </p:to>
                                    </p:set>
                                    <p:animEffect transition="in" filter="fade">
                                      <p:cBhvr>
                                        <p:cTn id="32" dur="500"/>
                                        <p:tgtEl>
                                          <p:spTgt spid="365591"/>
                                        </p:tgtEl>
                                      </p:cBhvr>
                                    </p:animEffect>
                                  </p:childTnLst>
                                </p:cTn>
                              </p:par>
                              <p:par>
                                <p:cTn id="33" presetID="10" presetClass="entr" presetSubtype="0" fill="hold" nodeType="withEffect">
                                  <p:stCondLst>
                                    <p:cond delay="200"/>
                                  </p:stCondLst>
                                  <p:childTnLst>
                                    <p:set>
                                      <p:cBhvr>
                                        <p:cTn id="34" dur="1" fill="hold">
                                          <p:stCondLst>
                                            <p:cond delay="0"/>
                                          </p:stCondLst>
                                        </p:cTn>
                                        <p:tgtEl>
                                          <p:spTgt spid="365593"/>
                                        </p:tgtEl>
                                        <p:attrNameLst>
                                          <p:attrName>style.visibility</p:attrName>
                                        </p:attrNameLst>
                                      </p:cBhvr>
                                      <p:to>
                                        <p:strVal val="visible"/>
                                      </p:to>
                                    </p:set>
                                    <p:animEffect transition="in" filter="fade">
                                      <p:cBhvr>
                                        <p:cTn id="35" dur="500"/>
                                        <p:tgtEl>
                                          <p:spTgt spid="365593"/>
                                        </p:tgtEl>
                                      </p:cBhvr>
                                    </p:animEffect>
                                  </p:childTnLst>
                                </p:cTn>
                              </p:par>
                              <p:par>
                                <p:cTn id="36" presetID="6" presetClass="emph" presetSubtype="0" repeatCount="indefinite" fill="hold" grpId="1" nodeType="withEffect">
                                  <p:stCondLst>
                                    <p:cond delay="200"/>
                                  </p:stCondLst>
                                  <p:endCondLst>
                                    <p:cond evt="onNext" delay="0">
                                      <p:tgtEl>
                                        <p:sldTgt/>
                                      </p:tgtEl>
                                    </p:cond>
                                  </p:endCondLst>
                                  <p:childTnLst>
                                    <p:animScale>
                                      <p:cBhvr>
                                        <p:cTn id="37" dur="2000" fill="hold"/>
                                        <p:tgtEl>
                                          <p:spTgt spid="365583"/>
                                        </p:tgtEl>
                                      </p:cBhvr>
                                      <p:by x="150000" y="150000"/>
                                    </p:animScale>
                                  </p:childTnLst>
                                </p:cTn>
                              </p:par>
                              <p:par>
                                <p:cTn id="38" presetID="6" presetClass="emph" presetSubtype="0" repeatCount="indefinite" fill="hold" grpId="1" nodeType="withEffect">
                                  <p:stCondLst>
                                    <p:cond delay="200"/>
                                  </p:stCondLst>
                                  <p:endCondLst>
                                    <p:cond evt="onNext" delay="0">
                                      <p:tgtEl>
                                        <p:sldTgt/>
                                      </p:tgtEl>
                                    </p:cond>
                                  </p:endCondLst>
                                  <p:childTnLst>
                                    <p:animScale>
                                      <p:cBhvr>
                                        <p:cTn id="39" dur="2000" fill="hold"/>
                                        <p:tgtEl>
                                          <p:spTgt spid="365589"/>
                                        </p:tgtEl>
                                      </p:cBhvr>
                                      <p:by x="150000" y="150000"/>
                                    </p:animScale>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65571">
                                            <p:txEl>
                                              <p:pRg st="4" end="4"/>
                                            </p:txEl>
                                          </p:spTgt>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365577"/>
                                        </p:tgtEl>
                                        <p:attrNameLst>
                                          <p:attrName>style.visibility</p:attrName>
                                        </p:attrNameLst>
                                      </p:cBhvr>
                                      <p:to>
                                        <p:strVal val="visible"/>
                                      </p:to>
                                    </p:set>
                                  </p:childTnLst>
                                </p:cTn>
                              </p:par>
                            </p:childTnLst>
                          </p:cTn>
                        </p:par>
                        <p:par>
                          <p:cTn id="46" fill="hold">
                            <p:stCondLst>
                              <p:cond delay="0"/>
                            </p:stCondLst>
                            <p:childTnLst>
                              <p:par>
                                <p:cTn id="47" presetID="9" presetClass="entr" presetSubtype="0" fill="hold" grpId="0" nodeType="afterEffect">
                                  <p:stCondLst>
                                    <p:cond delay="500"/>
                                  </p:stCondLst>
                                  <p:childTnLst>
                                    <p:set>
                                      <p:cBhvr>
                                        <p:cTn id="48" dur="1" fill="hold">
                                          <p:stCondLst>
                                            <p:cond delay="0"/>
                                          </p:stCondLst>
                                        </p:cTn>
                                        <p:tgtEl>
                                          <p:spTgt spid="365592"/>
                                        </p:tgtEl>
                                        <p:attrNameLst>
                                          <p:attrName>style.visibility</p:attrName>
                                        </p:attrNameLst>
                                      </p:cBhvr>
                                      <p:to>
                                        <p:strVal val="visible"/>
                                      </p:to>
                                    </p:set>
                                    <p:animEffect transition="in" filter="dissolve">
                                      <p:cBhvr>
                                        <p:cTn id="49" dur="500"/>
                                        <p:tgtEl>
                                          <p:spTgt spid="365592"/>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3655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82" grpId="0" animBg="1"/>
      <p:bldP spid="365583" grpId="0" animBg="1"/>
      <p:bldP spid="365583" grpId="1" animBg="1"/>
      <p:bldP spid="365584" grpId="0" animBg="1"/>
      <p:bldP spid="365588" grpId="0" animBg="1"/>
      <p:bldP spid="365589" grpId="0" animBg="1"/>
      <p:bldP spid="365589" grpId="1" animBg="1"/>
      <p:bldP spid="36559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618" name="Rectangle 3"/>
          <p:cNvSpPr>
            <a:spLocks noGrp="1" noChangeArrowheads="1"/>
          </p:cNvSpPr>
          <p:nvPr>
            <p:ph type="dt" sz="quarter" idx="10"/>
          </p:nvPr>
        </p:nvSpPr>
        <p:spPr>
          <a:noFill/>
        </p:spPr>
        <p:txBody>
          <a:bodyPr/>
          <a:lstStyle/>
          <a:p>
            <a:r>
              <a:rPr lang="en-US" smtClean="0"/>
              <a:t>PHY1012F</a:t>
            </a:r>
          </a:p>
        </p:txBody>
      </p:sp>
      <p:sp>
        <p:nvSpPr>
          <p:cNvPr id="366619" name="Slide Number Placeholder 4"/>
          <p:cNvSpPr>
            <a:spLocks noGrp="1"/>
          </p:cNvSpPr>
          <p:nvPr>
            <p:ph type="sldNum" sz="quarter" idx="11"/>
          </p:nvPr>
        </p:nvSpPr>
        <p:spPr>
          <a:noFill/>
        </p:spPr>
        <p:txBody>
          <a:bodyPr/>
          <a:lstStyle/>
          <a:p>
            <a:fld id="{9A61D135-A7C7-4990-A1EF-25671F9093E0}" type="slidenum">
              <a:rPr lang="en-US" smtClean="0">
                <a:latin typeface="Koala"/>
                <a:cs typeface="Arial" charset="0"/>
              </a:rPr>
              <a:pPr/>
              <a:t>21</a:t>
            </a:fld>
            <a:endParaRPr lang="en-US" smtClean="0">
              <a:latin typeface="Koala"/>
              <a:cs typeface="Arial" charset="0"/>
            </a:endParaRPr>
          </a:p>
        </p:txBody>
      </p:sp>
      <p:sp>
        <p:nvSpPr>
          <p:cNvPr id="366620" name="Rectangle 2"/>
          <p:cNvSpPr>
            <a:spLocks noGrp="1" noChangeArrowheads="1"/>
          </p:cNvSpPr>
          <p:nvPr>
            <p:ph type="title"/>
          </p:nvPr>
        </p:nvSpPr>
        <p:spPr/>
        <p:txBody>
          <a:bodyPr/>
          <a:lstStyle/>
          <a:p>
            <a:pPr eaLnBrk="1" hangingPunct="1"/>
            <a:r>
              <a:rPr lang="en-ZA" smtClean="0"/>
              <a:t>FORCES CATALOG </a:t>
            </a:r>
          </a:p>
        </p:txBody>
      </p:sp>
      <p:sp>
        <p:nvSpPr>
          <p:cNvPr id="366595" name="Rectangle 3"/>
          <p:cNvSpPr>
            <a:spLocks noGrp="1" noChangeArrowheads="1"/>
          </p:cNvSpPr>
          <p:nvPr>
            <p:ph type="body" idx="1"/>
          </p:nvPr>
        </p:nvSpPr>
        <p:spPr>
          <a:xfrm>
            <a:off x="179388" y="1343025"/>
            <a:ext cx="8774112" cy="5016500"/>
          </a:xfrm>
        </p:spPr>
        <p:txBody>
          <a:bodyPr/>
          <a:lstStyle/>
          <a:p>
            <a:pPr marL="0" indent="0" eaLnBrk="1" hangingPunct="1"/>
            <a:r>
              <a:rPr lang="en-ZA" smtClean="0"/>
              <a:t>Kinetic friction,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replaces static friction once the </a:t>
            </a:r>
            <a:br>
              <a:rPr lang="en-ZA" smtClean="0"/>
            </a:br>
            <a:r>
              <a:rPr lang="en-ZA" smtClean="0"/>
              <a:t>system has begun to slide;</a:t>
            </a:r>
          </a:p>
          <a:p>
            <a:pPr marL="628650" lvl="1" indent="-449263" eaLnBrk="1" hangingPunct="1">
              <a:buFont typeface="Arial" charset="0"/>
              <a:buChar char="►"/>
            </a:pPr>
            <a:endParaRPr lang="en-ZA" sz="1200" smtClean="0"/>
          </a:p>
          <a:p>
            <a:pPr marL="628650" lvl="1" indent="-449263" eaLnBrk="1" hangingPunct="1">
              <a:buFont typeface="Arial" charset="0"/>
              <a:buBlip>
                <a:blip r:embed="rId4"/>
              </a:buBlip>
            </a:pPr>
            <a:r>
              <a:rPr lang="en-ZA" smtClean="0"/>
              <a:t>has a magnitude (</a:t>
            </a:r>
            <a:r>
              <a:rPr lang="en-ZA" i="1" smtClean="0"/>
              <a:t>less</a:t>
            </a:r>
            <a:r>
              <a:rPr lang="en-ZA" i="1" baseline="30000" smtClean="0"/>
              <a:t> </a:t>
            </a:r>
            <a:r>
              <a:rPr lang="en-ZA" i="1" smtClean="0"/>
              <a:t> </a:t>
            </a:r>
            <a:r>
              <a:rPr lang="en-ZA" smtClean="0"/>
              <a:t>than           ) </a:t>
            </a:r>
            <a:br>
              <a:rPr lang="en-ZA" smtClean="0"/>
            </a:br>
            <a:r>
              <a:rPr lang="en-ZA" smtClean="0"/>
              <a:t>which is nearly constant, irrespective of the system’s speed relative to the surface; </a:t>
            </a:r>
          </a:p>
          <a:p>
            <a:pPr marL="628650" lvl="1" indent="-449263" eaLnBrk="1" hangingPunct="1">
              <a:buFont typeface="Arial" charset="0"/>
              <a:buChar char="►"/>
            </a:pPr>
            <a:endParaRPr lang="en-ZA" sz="1800" smtClean="0"/>
          </a:p>
          <a:p>
            <a:pPr marL="628650" lvl="1" indent="-449263" eaLnBrk="1" hangingPunct="1">
              <a:buFont typeface="Arial" charset="0"/>
              <a:buBlip>
                <a:blip r:embed="rId4"/>
              </a:buBlip>
            </a:pPr>
            <a:r>
              <a:rPr lang="en-ZA" smtClean="0"/>
              <a:t>                       (direction opposite motion)</a:t>
            </a:r>
          </a:p>
          <a:p>
            <a:pPr marL="628650" lvl="1" indent="-449263" eaLnBrk="1" hangingPunct="1">
              <a:buFont typeface="Arial" charset="0"/>
              <a:buChar char="►"/>
            </a:pPr>
            <a:endParaRPr lang="en-ZA" sz="1600" smtClean="0"/>
          </a:p>
          <a:p>
            <a:pPr marL="628650" lvl="1" indent="-449263" eaLnBrk="1" hangingPunct="1"/>
            <a:r>
              <a:rPr lang="en-ZA" smtClean="0"/>
              <a:t>	where </a:t>
            </a:r>
            <a:r>
              <a:rPr lang="en-ZA" b="1" i="1" smtClean="0">
                <a:latin typeface="Times New Roman" pitchFamily="18" charset="0"/>
                <a:sym typeface="Symbol" pitchFamily="18" charset="2"/>
              </a:rPr>
              <a:t></a:t>
            </a:r>
            <a:r>
              <a:rPr lang="en-ZA" b="1" baseline="-25000" smtClean="0">
                <a:latin typeface="Times New Roman" pitchFamily="18" charset="0"/>
                <a:sym typeface="Symbol" pitchFamily="18" charset="2"/>
              </a:rPr>
              <a:t>k</a:t>
            </a:r>
            <a:r>
              <a:rPr lang="en-ZA" smtClean="0"/>
              <a:t>, the </a:t>
            </a:r>
            <a:r>
              <a:rPr lang="en-ZA" smtClean="0">
                <a:solidFill>
                  <a:srgbClr val="FF0000"/>
                </a:solidFill>
              </a:rPr>
              <a:t>coefficient of kinetic friction</a:t>
            </a:r>
            <a:r>
              <a:rPr lang="en-ZA" smtClean="0"/>
              <a:t>, is a dimensionless number which must be determined by experiment.</a:t>
            </a:r>
          </a:p>
        </p:txBody>
      </p:sp>
      <p:graphicFrame>
        <p:nvGraphicFramePr>
          <p:cNvPr id="366596" name="Object 4"/>
          <p:cNvGraphicFramePr>
            <a:graphicFrameLocks noChangeAspect="1"/>
          </p:cNvGraphicFramePr>
          <p:nvPr/>
        </p:nvGraphicFramePr>
        <p:xfrm>
          <a:off x="4932363" y="2917825"/>
          <a:ext cx="800100" cy="520700"/>
        </p:xfrm>
        <a:graphic>
          <a:graphicData uri="http://schemas.openxmlformats.org/presentationml/2006/ole">
            <mc:AlternateContent xmlns:mc="http://schemas.openxmlformats.org/markup-compatibility/2006">
              <mc:Choice xmlns:v="urn:schemas-microsoft-com:vml" Requires="v">
                <p:oleObj spid="_x0000_s366642" name="Equation" r:id="rId5" imgW="799920" imgH="520560" progId="Equation.DSMT4">
                  <p:embed/>
                </p:oleObj>
              </mc:Choice>
              <mc:Fallback>
                <p:oleObj name="Equation" r:id="rId5" imgW="799920" imgH="52056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363" y="2917825"/>
                        <a:ext cx="800100" cy="52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6597" name="Object 5"/>
          <p:cNvGraphicFramePr>
            <a:graphicFrameLocks noChangeAspect="1"/>
          </p:cNvGraphicFramePr>
          <p:nvPr/>
        </p:nvGraphicFramePr>
        <p:xfrm>
          <a:off x="954088" y="4448175"/>
          <a:ext cx="1270000" cy="419100"/>
        </p:xfrm>
        <a:graphic>
          <a:graphicData uri="http://schemas.openxmlformats.org/presentationml/2006/ole">
            <mc:AlternateContent xmlns:mc="http://schemas.openxmlformats.org/markup-compatibility/2006">
              <mc:Choice xmlns:v="urn:schemas-microsoft-com:vml" Requires="v">
                <p:oleObj spid="_x0000_s366643" name="Equation" r:id="rId7" imgW="1269720" imgH="419040" progId="Equation.DSMT4">
                  <p:embed/>
                </p:oleObj>
              </mc:Choice>
              <mc:Fallback>
                <p:oleObj name="Equation" r:id="rId7" imgW="1269720" imgH="419040" progId="Equation.DSMT4">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54088" y="4448175"/>
                        <a:ext cx="12700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6598" name="Object 6"/>
          <p:cNvGraphicFramePr>
            <a:graphicFrameLocks noChangeAspect="1"/>
          </p:cNvGraphicFramePr>
          <p:nvPr/>
        </p:nvGraphicFramePr>
        <p:xfrm>
          <a:off x="2768600" y="1390650"/>
          <a:ext cx="381000" cy="469900"/>
        </p:xfrm>
        <a:graphic>
          <a:graphicData uri="http://schemas.openxmlformats.org/presentationml/2006/ole">
            <mc:AlternateContent xmlns:mc="http://schemas.openxmlformats.org/markup-compatibility/2006">
              <mc:Choice xmlns:v="urn:schemas-microsoft-com:vml" Requires="v">
                <p:oleObj spid="_x0000_s366644" name="Equation" r:id="rId9" imgW="380880" imgH="469800" progId="Equation.DSMT4">
                  <p:embed/>
                </p:oleObj>
              </mc:Choice>
              <mc:Fallback>
                <p:oleObj name="Equation" r:id="rId9" imgW="380880" imgH="469800" progId="Equation.DSMT4">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68600" y="1390650"/>
                        <a:ext cx="3810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66599" name="Group 7"/>
          <p:cNvGrpSpPr>
            <a:grpSpLocks/>
          </p:cNvGrpSpPr>
          <p:nvPr/>
        </p:nvGrpSpPr>
        <p:grpSpPr bwMode="auto">
          <a:xfrm>
            <a:off x="6524625" y="2489200"/>
            <a:ext cx="2062163" cy="111125"/>
            <a:chOff x="1754" y="3902"/>
            <a:chExt cx="2070" cy="70"/>
          </a:xfrm>
        </p:grpSpPr>
        <p:sp>
          <p:nvSpPr>
            <p:cNvPr id="366600" name="Rectangle 8"/>
            <p:cNvSpPr>
              <a:spLocks noChangeArrowheads="1"/>
            </p:cNvSpPr>
            <p:nvPr/>
          </p:nvSpPr>
          <p:spPr bwMode="auto">
            <a:xfrm>
              <a:off x="1754" y="3904"/>
              <a:ext cx="2068" cy="68"/>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366631" name="Line 9"/>
            <p:cNvSpPr>
              <a:spLocks noChangeShapeType="1"/>
            </p:cNvSpPr>
            <p:nvPr/>
          </p:nvSpPr>
          <p:spPr bwMode="auto">
            <a:xfrm>
              <a:off x="1755" y="3902"/>
              <a:ext cx="2069"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66602" name="Rectangle 10" descr="Medium wood"/>
          <p:cNvSpPr>
            <a:spLocks noChangeArrowheads="1"/>
          </p:cNvSpPr>
          <p:nvPr/>
        </p:nvSpPr>
        <p:spPr bwMode="auto">
          <a:xfrm>
            <a:off x="7375525" y="2108200"/>
            <a:ext cx="452438" cy="374650"/>
          </a:xfrm>
          <a:prstGeom prst="rect">
            <a:avLst/>
          </a:prstGeom>
          <a:blipFill dpi="0" rotWithShape="0">
            <a:blip r:embed="rId11"/>
            <a:srcRect/>
            <a:tile tx="0" ty="0" sx="100000" sy="100000" flip="none" algn="tl"/>
          </a:blipFill>
          <a:ln w="9525">
            <a:noFill/>
            <a:miter lim="800000"/>
            <a:headEnd/>
            <a:tailEnd/>
          </a:ln>
        </p:spPr>
        <p:txBody>
          <a:bodyPr/>
          <a:lstStyle/>
          <a:p>
            <a:pPr>
              <a:lnSpc>
                <a:spcPct val="110000"/>
              </a:lnSpc>
            </a:pPr>
            <a:endParaRPr lang="en-ZA"/>
          </a:p>
        </p:txBody>
      </p:sp>
      <p:sp>
        <p:nvSpPr>
          <p:cNvPr id="366603" name="Line 11"/>
          <p:cNvSpPr>
            <a:spLocks noChangeShapeType="1"/>
          </p:cNvSpPr>
          <p:nvPr/>
        </p:nvSpPr>
        <p:spPr bwMode="auto">
          <a:xfrm rot="-5400000">
            <a:off x="8166894" y="1935957"/>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66604" name="Line 12"/>
          <p:cNvSpPr>
            <a:spLocks noChangeShapeType="1"/>
          </p:cNvSpPr>
          <p:nvPr/>
        </p:nvSpPr>
        <p:spPr bwMode="auto">
          <a:xfrm>
            <a:off x="7605713" y="2360613"/>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66607" name="Line 15"/>
          <p:cNvSpPr>
            <a:spLocks noChangeShapeType="1"/>
          </p:cNvSpPr>
          <p:nvPr/>
        </p:nvSpPr>
        <p:spPr bwMode="auto">
          <a:xfrm flipV="1">
            <a:off x="7605713" y="1674813"/>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66608" name="Line 16"/>
          <p:cNvSpPr>
            <a:spLocks noChangeShapeType="1"/>
          </p:cNvSpPr>
          <p:nvPr/>
        </p:nvSpPr>
        <p:spPr bwMode="auto">
          <a:xfrm rot="5400000" flipH="1">
            <a:off x="7087394" y="2209007"/>
            <a:ext cx="6350" cy="544512"/>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66609" name="Object 17"/>
          <p:cNvGraphicFramePr>
            <a:graphicFrameLocks noChangeAspect="1"/>
          </p:cNvGraphicFramePr>
          <p:nvPr/>
        </p:nvGraphicFramePr>
        <p:xfrm>
          <a:off x="6548438" y="1990725"/>
          <a:ext cx="393700" cy="393700"/>
        </p:xfrm>
        <a:graphic>
          <a:graphicData uri="http://schemas.openxmlformats.org/presentationml/2006/ole">
            <mc:AlternateContent xmlns:mc="http://schemas.openxmlformats.org/markup-compatibility/2006">
              <mc:Choice xmlns:v="urn:schemas-microsoft-com:vml" Requires="v">
                <p:oleObj spid="_x0000_s366645" name="Equation" r:id="rId12" imgW="393480" imgH="393480" progId="Equation.DSMT4">
                  <p:embed/>
                </p:oleObj>
              </mc:Choice>
              <mc:Fallback>
                <p:oleObj name="Equation" r:id="rId12" imgW="393480" imgH="393480" progId="Equation.DSMT4">
                  <p:embed/>
                  <p:pic>
                    <p:nvPicPr>
                      <p:cNvPr id="0" name="Picture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48438" y="1990725"/>
                        <a:ext cx="3937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6610" name="Object 18"/>
          <p:cNvGraphicFramePr>
            <a:graphicFrameLocks noChangeAspect="1"/>
          </p:cNvGraphicFramePr>
          <p:nvPr/>
        </p:nvGraphicFramePr>
        <p:xfrm>
          <a:off x="8455025" y="1909763"/>
          <a:ext cx="266700" cy="317500"/>
        </p:xfrm>
        <a:graphic>
          <a:graphicData uri="http://schemas.openxmlformats.org/presentationml/2006/ole">
            <mc:AlternateContent xmlns:mc="http://schemas.openxmlformats.org/markup-compatibility/2006">
              <mc:Choice xmlns:v="urn:schemas-microsoft-com:vml" Requires="v">
                <p:oleObj spid="_x0000_s366646" name="Equation" r:id="rId14" imgW="266400" imgH="317160" progId="Equation.DSMT4">
                  <p:embed/>
                </p:oleObj>
              </mc:Choice>
              <mc:Fallback>
                <p:oleObj name="Equation" r:id="rId14" imgW="266400" imgH="317160" progId="Equation.DSMT4">
                  <p:embed/>
                  <p:pic>
                    <p:nvPicPr>
                      <p:cNvPr id="0" name="Picture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455025" y="1909763"/>
                        <a:ext cx="2667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6611" name="Rectangle 19"/>
          <p:cNvSpPr>
            <a:spLocks noChangeArrowheads="1"/>
          </p:cNvSpPr>
          <p:nvPr/>
        </p:nvSpPr>
        <p:spPr bwMode="auto">
          <a:xfrm>
            <a:off x="884238" y="4376738"/>
            <a:ext cx="1460500" cy="61277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graphicFrame>
        <p:nvGraphicFramePr>
          <p:cNvPr id="366612" name="Object 20"/>
          <p:cNvGraphicFramePr>
            <a:graphicFrameLocks noChangeAspect="1"/>
          </p:cNvGraphicFramePr>
          <p:nvPr/>
        </p:nvGraphicFramePr>
        <p:xfrm>
          <a:off x="8369300" y="1355725"/>
          <a:ext cx="190500" cy="279400"/>
        </p:xfrm>
        <a:graphic>
          <a:graphicData uri="http://schemas.openxmlformats.org/presentationml/2006/ole">
            <mc:AlternateContent xmlns:mc="http://schemas.openxmlformats.org/markup-compatibility/2006">
              <mc:Choice xmlns:v="urn:schemas-microsoft-com:vml" Requires="v">
                <p:oleObj spid="_x0000_s366647" name="Equation" r:id="rId16" imgW="190440" imgH="279360" progId="Equation.DSMT4">
                  <p:embed/>
                </p:oleObj>
              </mc:Choice>
              <mc:Fallback>
                <p:oleObj name="Equation" r:id="rId16" imgW="190440" imgH="279360" progId="Equation.DSMT4">
                  <p:embed/>
                  <p:pic>
                    <p:nvPicPr>
                      <p:cNvPr id="0" name="Picture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369300" y="1355725"/>
                        <a:ext cx="1905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6613" name="Line 21"/>
          <p:cNvSpPr>
            <a:spLocks noChangeShapeType="1"/>
          </p:cNvSpPr>
          <p:nvPr/>
        </p:nvSpPr>
        <p:spPr bwMode="auto">
          <a:xfrm>
            <a:off x="8166100" y="1747838"/>
            <a:ext cx="609600" cy="0"/>
          </a:xfrm>
          <a:prstGeom prst="line">
            <a:avLst/>
          </a:prstGeom>
          <a:noFill/>
          <a:ln w="44450">
            <a:solidFill>
              <a:srgbClr val="00CC00"/>
            </a:solidFill>
            <a:round/>
            <a:headEnd/>
            <a:tailEnd type="stealth" w="lg" len="lg"/>
          </a:ln>
        </p:spPr>
        <p:txBody>
          <a:bodyPr lIns="90000" tIns="46800" rIns="90000" bIns="46800"/>
          <a:lstStyle/>
          <a:p>
            <a:endParaRPr lang="en-US"/>
          </a:p>
        </p:txBody>
      </p:sp>
      <p:graphicFrame>
        <p:nvGraphicFramePr>
          <p:cNvPr id="366616" name="Object 24"/>
          <p:cNvGraphicFramePr>
            <a:graphicFrameLocks noChangeAspect="1"/>
          </p:cNvGraphicFramePr>
          <p:nvPr/>
        </p:nvGraphicFramePr>
        <p:xfrm>
          <a:off x="7343775" y="1503363"/>
          <a:ext cx="203200" cy="279400"/>
        </p:xfrm>
        <a:graphic>
          <a:graphicData uri="http://schemas.openxmlformats.org/presentationml/2006/ole">
            <mc:AlternateContent xmlns:mc="http://schemas.openxmlformats.org/markup-compatibility/2006">
              <mc:Choice xmlns:v="urn:schemas-microsoft-com:vml" Requires="v">
                <p:oleObj spid="_x0000_s366648" name="Equation" r:id="rId18" imgW="203040" imgH="279360" progId="Equation.DSMT4">
                  <p:embed/>
                </p:oleObj>
              </mc:Choice>
              <mc:Fallback>
                <p:oleObj name="Equation" r:id="rId18" imgW="203040" imgH="279360" progId="Equation.DSMT4">
                  <p:embed/>
                  <p:pic>
                    <p:nvPicPr>
                      <p:cNvPr id="0" name="Picture 2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43775" y="1503363"/>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6617" name="Object 25"/>
          <p:cNvGraphicFramePr>
            <a:graphicFrameLocks noChangeAspect="1"/>
          </p:cNvGraphicFramePr>
          <p:nvPr/>
        </p:nvGraphicFramePr>
        <p:xfrm>
          <a:off x="7680325" y="2730500"/>
          <a:ext cx="292100" cy="330200"/>
        </p:xfrm>
        <a:graphic>
          <a:graphicData uri="http://schemas.openxmlformats.org/presentationml/2006/ole">
            <mc:AlternateContent xmlns:mc="http://schemas.openxmlformats.org/markup-compatibility/2006">
              <mc:Choice xmlns:v="urn:schemas-microsoft-com:vml" Requires="v">
                <p:oleObj spid="_x0000_s366649" name="Equation" r:id="rId20" imgW="291960" imgH="330120" progId="Equation.DSMT4">
                  <p:embed/>
                </p:oleObj>
              </mc:Choice>
              <mc:Fallback>
                <p:oleObj name="Equation" r:id="rId20" imgW="291960" imgH="330120" progId="Equation.DSMT4">
                  <p:embed/>
                  <p:pic>
                    <p:nvPicPr>
                      <p:cNvPr id="0" name="Picture 2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680325" y="2730500"/>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659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659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660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660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660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660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660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660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66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66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66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66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666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6595">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6659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66595">
                                            <p:txEl>
                                              <p:pRg st="6" end="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66597"/>
                                        </p:tgtEl>
                                        <p:attrNameLst>
                                          <p:attrName>style.visibility</p:attrName>
                                        </p:attrNameLst>
                                      </p:cBhvr>
                                      <p:to>
                                        <p:strVal val="visible"/>
                                      </p:to>
                                    </p:set>
                                  </p:childTnLst>
                                </p:cTn>
                              </p:par>
                            </p:childTnLst>
                          </p:cTn>
                        </p:par>
                        <p:par>
                          <p:cTn id="43" fill="hold">
                            <p:stCondLst>
                              <p:cond delay="0"/>
                            </p:stCondLst>
                            <p:childTnLst>
                              <p:par>
                                <p:cTn id="44" presetID="9" presetClass="entr" presetSubtype="0" fill="hold" grpId="0" nodeType="afterEffect">
                                  <p:stCondLst>
                                    <p:cond delay="500"/>
                                  </p:stCondLst>
                                  <p:childTnLst>
                                    <p:set>
                                      <p:cBhvr>
                                        <p:cTn id="45" dur="1" fill="hold">
                                          <p:stCondLst>
                                            <p:cond delay="0"/>
                                          </p:stCondLst>
                                        </p:cTn>
                                        <p:tgtEl>
                                          <p:spTgt spid="366611"/>
                                        </p:tgtEl>
                                        <p:attrNameLst>
                                          <p:attrName>style.visibility</p:attrName>
                                        </p:attrNameLst>
                                      </p:cBhvr>
                                      <p:to>
                                        <p:strVal val="visible"/>
                                      </p:to>
                                    </p:set>
                                    <p:animEffect transition="in" filter="dissolve">
                                      <p:cBhvr>
                                        <p:cTn id="46" dur="500"/>
                                        <p:tgtEl>
                                          <p:spTgt spid="366611"/>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665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602" grpId="0" animBg="1"/>
      <p:bldP spid="366603" grpId="0" animBg="1"/>
      <p:bldP spid="366604" grpId="0" animBg="1"/>
      <p:bldP spid="366607" grpId="0" animBg="1"/>
      <p:bldP spid="366608" grpId="0" animBg="1"/>
      <p:bldP spid="366611" grpId="0" animBg="1"/>
      <p:bldP spid="3666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23" name="Rectangle 3"/>
          <p:cNvSpPr>
            <a:spLocks noGrp="1" noChangeArrowheads="1"/>
          </p:cNvSpPr>
          <p:nvPr>
            <p:ph type="dt" sz="quarter" idx="10"/>
          </p:nvPr>
        </p:nvSpPr>
        <p:spPr>
          <a:noFill/>
        </p:spPr>
        <p:txBody>
          <a:bodyPr/>
          <a:lstStyle/>
          <a:p>
            <a:r>
              <a:rPr lang="en-US" smtClean="0"/>
              <a:t>PHY1012F</a:t>
            </a:r>
          </a:p>
        </p:txBody>
      </p:sp>
      <p:sp>
        <p:nvSpPr>
          <p:cNvPr id="367624" name="Slide Number Placeholder 4"/>
          <p:cNvSpPr>
            <a:spLocks noGrp="1"/>
          </p:cNvSpPr>
          <p:nvPr>
            <p:ph type="sldNum" sz="quarter" idx="11"/>
          </p:nvPr>
        </p:nvSpPr>
        <p:spPr>
          <a:noFill/>
        </p:spPr>
        <p:txBody>
          <a:bodyPr/>
          <a:lstStyle/>
          <a:p>
            <a:fld id="{8C514D13-395E-439A-8F3D-C369F443A5A8}" type="slidenum">
              <a:rPr lang="en-US" smtClean="0">
                <a:latin typeface="Koala"/>
                <a:cs typeface="Arial" charset="0"/>
              </a:rPr>
              <a:pPr/>
              <a:t>22</a:t>
            </a:fld>
            <a:endParaRPr lang="en-US" smtClean="0">
              <a:latin typeface="Koala"/>
              <a:cs typeface="Arial" charset="0"/>
            </a:endParaRPr>
          </a:p>
        </p:txBody>
      </p:sp>
      <p:grpSp>
        <p:nvGrpSpPr>
          <p:cNvPr id="367639" name="Group 23"/>
          <p:cNvGrpSpPr>
            <a:grpSpLocks/>
          </p:cNvGrpSpPr>
          <p:nvPr/>
        </p:nvGrpSpPr>
        <p:grpSpPr bwMode="auto">
          <a:xfrm flipH="1">
            <a:off x="7208838" y="1836738"/>
            <a:ext cx="941387" cy="935037"/>
            <a:chOff x="9315" y="9915"/>
            <a:chExt cx="600" cy="600"/>
          </a:xfrm>
        </p:grpSpPr>
        <p:sp>
          <p:nvSpPr>
            <p:cNvPr id="2" name="Oval 24"/>
            <p:cNvSpPr>
              <a:spLocks noChangeArrowheads="1"/>
            </p:cNvSpPr>
            <p:nvPr/>
          </p:nvSpPr>
          <p:spPr bwMode="auto">
            <a:xfrm>
              <a:off x="9315" y="9915"/>
              <a:ext cx="600" cy="600"/>
            </a:xfrm>
            <a:prstGeom prst="ellipse">
              <a:avLst/>
            </a:prstGeom>
            <a:solidFill>
              <a:srgbClr val="000000"/>
            </a:solidFill>
            <a:ln w="9525">
              <a:solidFill>
                <a:srgbClr val="000000"/>
              </a:solidFill>
              <a:round/>
              <a:headEnd/>
              <a:tailEnd/>
            </a:ln>
          </p:spPr>
          <p:txBody>
            <a:bodyPr/>
            <a:lstStyle/>
            <a:p>
              <a:pPr>
                <a:lnSpc>
                  <a:spcPct val="110000"/>
                </a:lnSpc>
              </a:pPr>
              <a:endParaRPr lang="en-ZA"/>
            </a:p>
          </p:txBody>
        </p:sp>
        <p:sp>
          <p:nvSpPr>
            <p:cNvPr id="367634" name="Oval 25"/>
            <p:cNvSpPr>
              <a:spLocks noChangeArrowheads="1"/>
            </p:cNvSpPr>
            <p:nvPr/>
          </p:nvSpPr>
          <p:spPr bwMode="auto">
            <a:xfrm>
              <a:off x="9420" y="10020"/>
              <a:ext cx="390" cy="39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sp>
        <p:nvSpPr>
          <p:cNvPr id="367626" name="Rectangle 2"/>
          <p:cNvSpPr>
            <a:spLocks noGrp="1" noChangeArrowheads="1"/>
          </p:cNvSpPr>
          <p:nvPr>
            <p:ph type="title"/>
          </p:nvPr>
        </p:nvSpPr>
        <p:spPr/>
        <p:txBody>
          <a:bodyPr/>
          <a:lstStyle/>
          <a:p>
            <a:pPr eaLnBrk="1" hangingPunct="1"/>
            <a:r>
              <a:rPr lang="en-ZA" smtClean="0"/>
              <a:t>FORCES CATALOG </a:t>
            </a:r>
          </a:p>
        </p:txBody>
      </p:sp>
      <p:sp>
        <p:nvSpPr>
          <p:cNvPr id="367619" name="Rectangle 3"/>
          <p:cNvSpPr>
            <a:spLocks noGrp="1" noChangeArrowheads="1"/>
          </p:cNvSpPr>
          <p:nvPr>
            <p:ph type="body" idx="1"/>
          </p:nvPr>
        </p:nvSpPr>
        <p:spPr>
          <a:xfrm>
            <a:off x="179388" y="1343025"/>
            <a:ext cx="8774112" cy="4614863"/>
          </a:xfrm>
        </p:spPr>
        <p:txBody>
          <a:bodyPr/>
          <a:lstStyle/>
          <a:p>
            <a:pPr marL="0" indent="0" eaLnBrk="1" hangingPunct="1"/>
            <a:r>
              <a:rPr lang="en-ZA" smtClean="0"/>
              <a:t>Rolling friction,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results from “welds” formed </a:t>
            </a:r>
            <a:br>
              <a:rPr lang="en-ZA" smtClean="0"/>
            </a:br>
            <a:r>
              <a:rPr lang="en-ZA" smtClean="0"/>
              <a:t>between the molecules in a </a:t>
            </a:r>
            <a:br>
              <a:rPr lang="en-ZA" smtClean="0"/>
            </a:br>
            <a:r>
              <a:rPr lang="en-ZA" smtClean="0"/>
              <a:t>wheel and those of the surface </a:t>
            </a:r>
            <a:br>
              <a:rPr lang="en-ZA" smtClean="0"/>
            </a:br>
            <a:r>
              <a:rPr lang="en-ZA" smtClean="0"/>
              <a:t>over which it rolls – bonds which must be broken as the wheel rolls and its molecules lift off the surface;</a:t>
            </a:r>
          </a:p>
          <a:p>
            <a:pPr marL="628650" lvl="1" indent="-449263" eaLnBrk="1" hangingPunct="1">
              <a:buFont typeface="Arial" charset="0"/>
              <a:buChar char="►"/>
            </a:pPr>
            <a:endParaRPr lang="en-ZA" sz="1200" smtClean="0"/>
          </a:p>
          <a:p>
            <a:pPr marL="628650" lvl="1" indent="-449263" eaLnBrk="1" hangingPunct="1">
              <a:buFont typeface="Arial" charset="0"/>
              <a:buChar char="►"/>
            </a:pPr>
            <a:endParaRPr lang="en-ZA" sz="1800" smtClean="0"/>
          </a:p>
          <a:p>
            <a:pPr marL="628650" lvl="1" indent="-449263" eaLnBrk="1" hangingPunct="1">
              <a:buFont typeface="Arial" charset="0"/>
              <a:buBlip>
                <a:blip r:embed="rId4"/>
              </a:buBlip>
            </a:pPr>
            <a:r>
              <a:rPr lang="en-ZA" smtClean="0"/>
              <a:t>                       (direction opposite forward motion)</a:t>
            </a:r>
          </a:p>
          <a:p>
            <a:pPr marL="628650" lvl="1" indent="-449263" eaLnBrk="1" hangingPunct="1">
              <a:buFont typeface="Arial" charset="0"/>
              <a:buChar char="►"/>
            </a:pPr>
            <a:endParaRPr lang="en-ZA" sz="1600" smtClean="0"/>
          </a:p>
          <a:p>
            <a:pPr marL="628650" lvl="1" indent="-449263" eaLnBrk="1" hangingPunct="1"/>
            <a:r>
              <a:rPr lang="en-ZA" smtClean="0"/>
              <a:t>	where </a:t>
            </a:r>
            <a:r>
              <a:rPr lang="en-ZA" b="1" i="1" smtClean="0">
                <a:latin typeface="Times New Roman" pitchFamily="18" charset="0"/>
                <a:sym typeface="Symbol" pitchFamily="18" charset="2"/>
              </a:rPr>
              <a:t></a:t>
            </a:r>
            <a:r>
              <a:rPr lang="en-ZA" b="1" baseline="-25000" smtClean="0">
                <a:latin typeface="Times New Roman" pitchFamily="18" charset="0"/>
                <a:sym typeface="Symbol" pitchFamily="18" charset="2"/>
              </a:rPr>
              <a:t>r</a:t>
            </a:r>
            <a:r>
              <a:rPr lang="en-ZA" smtClean="0"/>
              <a:t>, the </a:t>
            </a:r>
            <a:r>
              <a:rPr lang="en-ZA" smtClean="0">
                <a:solidFill>
                  <a:srgbClr val="FF0000"/>
                </a:solidFill>
              </a:rPr>
              <a:t>coefficient of rolling friction</a:t>
            </a:r>
            <a:r>
              <a:rPr lang="en-ZA" smtClean="0"/>
              <a:t>, is very much lower than </a:t>
            </a:r>
            <a:r>
              <a:rPr lang="en-ZA" b="1" i="1" smtClean="0">
                <a:latin typeface="Times New Roman" pitchFamily="18" charset="0"/>
                <a:sym typeface="Symbol" pitchFamily="18" charset="2"/>
              </a:rPr>
              <a:t></a:t>
            </a:r>
            <a:r>
              <a:rPr lang="en-ZA" b="1" baseline="-25000" smtClean="0">
                <a:latin typeface="Times New Roman" pitchFamily="18" charset="0"/>
                <a:sym typeface="Symbol" pitchFamily="18" charset="2"/>
              </a:rPr>
              <a:t>k</a:t>
            </a:r>
            <a:r>
              <a:rPr lang="en-ZA" smtClean="0"/>
              <a:t> or </a:t>
            </a:r>
            <a:r>
              <a:rPr lang="en-ZA" b="1" i="1" smtClean="0">
                <a:latin typeface="Times New Roman" pitchFamily="18" charset="0"/>
                <a:sym typeface="Symbol" pitchFamily="18" charset="2"/>
              </a:rPr>
              <a:t></a:t>
            </a:r>
            <a:r>
              <a:rPr lang="en-ZA" b="1" baseline="-25000" smtClean="0">
                <a:latin typeface="Times New Roman" pitchFamily="18" charset="0"/>
                <a:sym typeface="Symbol" pitchFamily="18" charset="2"/>
              </a:rPr>
              <a:t>s</a:t>
            </a:r>
            <a:r>
              <a:rPr lang="en-ZA" smtClean="0"/>
              <a:t>.</a:t>
            </a:r>
          </a:p>
        </p:txBody>
      </p:sp>
      <p:graphicFrame>
        <p:nvGraphicFramePr>
          <p:cNvPr id="367621" name="Object 5"/>
          <p:cNvGraphicFramePr>
            <a:graphicFrameLocks noChangeAspect="1"/>
          </p:cNvGraphicFramePr>
          <p:nvPr/>
        </p:nvGraphicFramePr>
        <p:xfrm>
          <a:off x="963613" y="4446588"/>
          <a:ext cx="1204912" cy="417512"/>
        </p:xfrm>
        <a:graphic>
          <a:graphicData uri="http://schemas.openxmlformats.org/presentationml/2006/ole">
            <mc:AlternateContent xmlns:mc="http://schemas.openxmlformats.org/markup-compatibility/2006">
              <mc:Choice xmlns:v="urn:schemas-microsoft-com:vml" Requires="v">
                <p:oleObj spid="_x0000_s367629" name="Equation" r:id="rId5" imgW="1206360" imgH="419040" progId="Equation.DSMT4">
                  <p:embed/>
                </p:oleObj>
              </mc:Choice>
              <mc:Fallback>
                <p:oleObj name="Equation" r:id="rId5" imgW="1206360" imgH="419040" progId="Equation.DSMT4">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3613" y="4446588"/>
                        <a:ext cx="1204912" cy="417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7622" name="Object 6"/>
          <p:cNvGraphicFramePr>
            <a:graphicFrameLocks noChangeAspect="1"/>
          </p:cNvGraphicFramePr>
          <p:nvPr/>
        </p:nvGraphicFramePr>
        <p:xfrm>
          <a:off x="2709863" y="1398588"/>
          <a:ext cx="342900" cy="469900"/>
        </p:xfrm>
        <a:graphic>
          <a:graphicData uri="http://schemas.openxmlformats.org/presentationml/2006/ole">
            <mc:AlternateContent xmlns:mc="http://schemas.openxmlformats.org/markup-compatibility/2006">
              <mc:Choice xmlns:v="urn:schemas-microsoft-com:vml" Requires="v">
                <p:oleObj spid="_x0000_s367630" name="Equation" r:id="rId7" imgW="342720" imgH="469800" progId="Equation.DSMT4">
                  <p:embed/>
                </p:oleObj>
              </mc:Choice>
              <mc:Fallback>
                <p:oleObj name="Equation" r:id="rId7" imgW="342720" imgH="469800" progId="Equation.DSMT4">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09863" y="1398588"/>
                        <a:ext cx="3429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7"/>
          <p:cNvGrpSpPr>
            <a:grpSpLocks/>
          </p:cNvGrpSpPr>
          <p:nvPr/>
        </p:nvGrpSpPr>
        <p:grpSpPr bwMode="auto">
          <a:xfrm>
            <a:off x="6524625" y="2743200"/>
            <a:ext cx="2062163" cy="111125"/>
            <a:chOff x="1754" y="3902"/>
            <a:chExt cx="2070" cy="70"/>
          </a:xfrm>
        </p:grpSpPr>
        <p:sp>
          <p:nvSpPr>
            <p:cNvPr id="4" name="Rectangle 8"/>
            <p:cNvSpPr>
              <a:spLocks noChangeArrowheads="1"/>
            </p:cNvSpPr>
            <p:nvPr/>
          </p:nvSpPr>
          <p:spPr bwMode="auto">
            <a:xfrm>
              <a:off x="1754" y="3904"/>
              <a:ext cx="2068" cy="68"/>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367632" name="Line 9"/>
            <p:cNvSpPr>
              <a:spLocks noChangeShapeType="1"/>
            </p:cNvSpPr>
            <p:nvPr/>
          </p:nvSpPr>
          <p:spPr bwMode="auto">
            <a:xfrm>
              <a:off x="1755" y="3902"/>
              <a:ext cx="2069"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67633" name="Rectangle 17"/>
          <p:cNvSpPr>
            <a:spLocks noChangeArrowheads="1"/>
          </p:cNvSpPr>
          <p:nvPr/>
        </p:nvSpPr>
        <p:spPr bwMode="auto">
          <a:xfrm>
            <a:off x="884238" y="4376738"/>
            <a:ext cx="1401762" cy="615950"/>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
        <p:nvSpPr>
          <p:cNvPr id="367648" name="Freeform 32"/>
          <p:cNvSpPr>
            <a:spLocks/>
          </p:cNvSpPr>
          <p:nvPr/>
        </p:nvSpPr>
        <p:spPr bwMode="auto">
          <a:xfrm>
            <a:off x="7315200" y="1679575"/>
            <a:ext cx="746125" cy="176213"/>
          </a:xfrm>
          <a:custGeom>
            <a:avLst/>
            <a:gdLst>
              <a:gd name="T0" fmla="*/ 0 w 470"/>
              <a:gd name="T1" fmla="*/ 2147483647 h 111"/>
              <a:gd name="T2" fmla="*/ 2147483647 w 470"/>
              <a:gd name="T3" fmla="*/ 2147483647 h 111"/>
              <a:gd name="T4" fmla="*/ 0 60000 65536"/>
              <a:gd name="T5" fmla="*/ 0 60000 65536"/>
              <a:gd name="T6" fmla="*/ 0 w 470"/>
              <a:gd name="T7" fmla="*/ 0 h 111"/>
              <a:gd name="T8" fmla="*/ 470 w 470"/>
              <a:gd name="T9" fmla="*/ 111 h 111"/>
            </a:gdLst>
            <a:ahLst/>
            <a:cxnLst>
              <a:cxn ang="T4">
                <a:pos x="T0" y="T1"/>
              </a:cxn>
              <a:cxn ang="T5">
                <a:pos x="T2" y="T3"/>
              </a:cxn>
            </a:cxnLst>
            <a:rect l="T6" t="T7" r="T8" b="T9"/>
            <a:pathLst>
              <a:path w="470" h="111">
                <a:moveTo>
                  <a:pt x="0" y="110"/>
                </a:moveTo>
                <a:cubicBezTo>
                  <a:pt x="134" y="4"/>
                  <a:pt x="298" y="0"/>
                  <a:pt x="470" y="111"/>
                </a:cubicBezTo>
              </a:path>
            </a:pathLst>
          </a:custGeom>
          <a:noFill/>
          <a:ln w="31750">
            <a:solidFill>
              <a:srgbClr val="00CC00"/>
            </a:solidFill>
            <a:round/>
            <a:headEnd/>
            <a:tailEnd type="triangl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761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76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764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6761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7621"/>
                                        </p:tgtEl>
                                        <p:attrNameLst>
                                          <p:attrName>style.visibility</p:attrName>
                                        </p:attrNameLst>
                                      </p:cBhvr>
                                      <p:to>
                                        <p:strVal val="visible"/>
                                      </p:to>
                                    </p:set>
                                  </p:childTnLst>
                                </p:cTn>
                              </p:par>
                            </p:childTnLst>
                          </p:cTn>
                        </p:par>
                        <p:par>
                          <p:cTn id="19" fill="hold">
                            <p:stCondLst>
                              <p:cond delay="0"/>
                            </p:stCondLst>
                            <p:childTnLst>
                              <p:par>
                                <p:cTn id="20" presetID="9" presetClass="entr" presetSubtype="0" fill="hold" grpId="0" nodeType="afterEffect">
                                  <p:stCondLst>
                                    <p:cond delay="500"/>
                                  </p:stCondLst>
                                  <p:childTnLst>
                                    <p:set>
                                      <p:cBhvr>
                                        <p:cTn id="21" dur="1" fill="hold">
                                          <p:stCondLst>
                                            <p:cond delay="0"/>
                                          </p:stCondLst>
                                        </p:cTn>
                                        <p:tgtEl>
                                          <p:spTgt spid="367633"/>
                                        </p:tgtEl>
                                        <p:attrNameLst>
                                          <p:attrName>style.visibility</p:attrName>
                                        </p:attrNameLst>
                                      </p:cBhvr>
                                      <p:to>
                                        <p:strVal val="visible"/>
                                      </p:to>
                                    </p:set>
                                    <p:animEffect transition="in" filter="dissolve">
                                      <p:cBhvr>
                                        <p:cTn id="22" dur="500"/>
                                        <p:tgtEl>
                                          <p:spTgt spid="367633"/>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76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33" grpId="0" animBg="1"/>
      <p:bldP spid="36764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7" name="Rectangle 3"/>
          <p:cNvSpPr>
            <a:spLocks noGrp="1" noChangeArrowheads="1"/>
          </p:cNvSpPr>
          <p:nvPr>
            <p:ph type="dt" sz="quarter" idx="10"/>
          </p:nvPr>
        </p:nvSpPr>
        <p:spPr>
          <a:noFill/>
        </p:spPr>
        <p:txBody>
          <a:bodyPr/>
          <a:lstStyle/>
          <a:p>
            <a:r>
              <a:rPr lang="en-US" smtClean="0"/>
              <a:t>PHY1012F</a:t>
            </a:r>
          </a:p>
        </p:txBody>
      </p:sp>
      <p:sp>
        <p:nvSpPr>
          <p:cNvPr id="510978" name="Slide Number Placeholder 4"/>
          <p:cNvSpPr>
            <a:spLocks noGrp="1"/>
          </p:cNvSpPr>
          <p:nvPr>
            <p:ph type="sldNum" sz="quarter" idx="11"/>
          </p:nvPr>
        </p:nvSpPr>
        <p:spPr>
          <a:noFill/>
        </p:spPr>
        <p:txBody>
          <a:bodyPr/>
          <a:lstStyle/>
          <a:p>
            <a:fld id="{D0E15796-B4DF-49A3-AF22-085D4BD68AF2}" type="slidenum">
              <a:rPr lang="en-US" smtClean="0">
                <a:latin typeface="Koala"/>
                <a:cs typeface="Arial" charset="0"/>
              </a:rPr>
              <a:pPr/>
              <a:t>23</a:t>
            </a:fld>
            <a:endParaRPr lang="en-US" smtClean="0">
              <a:latin typeface="Koala"/>
              <a:cs typeface="Arial" charset="0"/>
            </a:endParaRPr>
          </a:p>
        </p:txBody>
      </p:sp>
      <p:sp>
        <p:nvSpPr>
          <p:cNvPr id="510979" name="Rectangle 5"/>
          <p:cNvSpPr>
            <a:spLocks noGrp="1" noChangeArrowheads="1"/>
          </p:cNvSpPr>
          <p:nvPr>
            <p:ph type="title"/>
          </p:nvPr>
        </p:nvSpPr>
        <p:spPr/>
        <p:txBody>
          <a:bodyPr/>
          <a:lstStyle/>
          <a:p>
            <a:pPr eaLnBrk="1" hangingPunct="1"/>
            <a:r>
              <a:rPr lang="en-ZA" smtClean="0"/>
              <a:t>FORCES CATALOG </a:t>
            </a:r>
          </a:p>
        </p:txBody>
      </p:sp>
      <p:sp>
        <p:nvSpPr>
          <p:cNvPr id="510980" name="Rectangle 6"/>
          <p:cNvSpPr>
            <a:spLocks noGrp="1" noChangeArrowheads="1"/>
          </p:cNvSpPr>
          <p:nvPr>
            <p:ph type="body" idx="1"/>
          </p:nvPr>
        </p:nvSpPr>
        <p:spPr>
          <a:xfrm>
            <a:off x="179388" y="1343025"/>
            <a:ext cx="8774112" cy="493713"/>
          </a:xfrm>
        </p:spPr>
        <p:txBody>
          <a:bodyPr/>
          <a:lstStyle/>
          <a:p>
            <a:pPr marL="628650" lvl="1" indent="-449263" eaLnBrk="1" hangingPunct="1"/>
            <a:r>
              <a:rPr lang="en-ZA" smtClean="0"/>
              <a:t>Approximate values for some coefficients of friction:</a:t>
            </a:r>
            <a:endParaRPr lang="en-ZA" sz="600" smtClean="0"/>
          </a:p>
        </p:txBody>
      </p:sp>
      <p:graphicFrame>
        <p:nvGraphicFramePr>
          <p:cNvPr id="368751" name="Group 111"/>
          <p:cNvGraphicFramePr>
            <a:graphicFrameLocks noGrp="1"/>
          </p:cNvGraphicFramePr>
          <p:nvPr/>
        </p:nvGraphicFramePr>
        <p:xfrm>
          <a:off x="484188" y="2070100"/>
          <a:ext cx="8048625" cy="4064001"/>
        </p:xfrm>
        <a:graphic>
          <a:graphicData uri="http://schemas.openxmlformats.org/drawingml/2006/table">
            <a:tbl>
              <a:tblPr/>
              <a:tblGrid>
                <a:gridCol w="3390900"/>
                <a:gridCol w="1552575"/>
                <a:gridCol w="1552575"/>
                <a:gridCol w="1552575"/>
              </a:tblGrid>
              <a:tr h="581025">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materials</a:t>
                      </a:r>
                      <a:endParaRPr kumimoji="0" lang="en-US"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9050" cap="flat" cmpd="sng" algn="ctr">
                      <a:solidFill>
                        <a:schemeClr val="tx1"/>
                      </a:solidFill>
                      <a:prstDash val="solid"/>
                      <a:round/>
                      <a:headEnd type="none" w="med" len="med"/>
                      <a:tailEnd type="none" w="lg" len="lg"/>
                    </a:lnB>
                    <a:lnTlToBr>
                      <a:noFill/>
                    </a:lnTlToBr>
                    <a:lnBlToTr>
                      <a:noFill/>
                    </a:lnBlToTr>
                    <a:solidFill>
                      <a:srgbClr val="DDDDDD"/>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static, </a:t>
                      </a:r>
                      <a:r>
                        <a:rPr kumimoji="0" lang="en-ZA" sz="2200" b="1" i="1" u="none" strike="noStrike" cap="none" normalizeH="0" baseline="0" smtClean="0">
                          <a:ln>
                            <a:noFill/>
                          </a:ln>
                          <a:solidFill>
                            <a:srgbClr val="000066"/>
                          </a:solidFill>
                          <a:effectLst/>
                          <a:latin typeface="Times New Roman" pitchFamily="18" charset="0"/>
                          <a:sym typeface="Symbol" pitchFamily="18" charset="2"/>
                        </a:rPr>
                        <a:t></a:t>
                      </a:r>
                      <a:r>
                        <a:rPr kumimoji="0" lang="en-ZA" sz="2200" b="1" i="0" u="none" strike="noStrike" cap="none" normalizeH="0" baseline="-25000" smtClean="0">
                          <a:ln>
                            <a:noFill/>
                          </a:ln>
                          <a:solidFill>
                            <a:srgbClr val="000066"/>
                          </a:solidFill>
                          <a:effectLst/>
                          <a:latin typeface="Times New Roman" pitchFamily="18" charset="0"/>
                          <a:sym typeface="Symbol" pitchFamily="18" charset="2"/>
                        </a:rPr>
                        <a:t>s</a:t>
                      </a:r>
                      <a:endParaRPr kumimoji="0" lang="en-US" sz="2200" b="1" i="0" u="none" strike="noStrike" cap="none" normalizeH="0" baseline="-25000" smtClean="0">
                        <a:ln>
                          <a:noFill/>
                        </a:ln>
                        <a:solidFill>
                          <a:srgbClr val="000066"/>
                        </a:solidFill>
                        <a:effectLst/>
                        <a:latin typeface="Times New Roman" pitchFamily="18" charset="0"/>
                        <a:sym typeface="Symbol" pitchFamily="18" charset="2"/>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9050" cap="flat" cmpd="sng" algn="ctr">
                      <a:solidFill>
                        <a:schemeClr val="tx1"/>
                      </a:solidFill>
                      <a:prstDash val="solid"/>
                      <a:round/>
                      <a:headEnd type="none" w="med" len="med"/>
                      <a:tailEnd type="none" w="lg" len="lg"/>
                    </a:lnB>
                    <a:lnTlToBr>
                      <a:noFill/>
                    </a:lnTlToBr>
                    <a:lnBlToTr>
                      <a:noFill/>
                    </a:lnBlToTr>
                    <a:solidFill>
                      <a:srgbClr val="DDDDDD"/>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kinetic, </a:t>
                      </a:r>
                      <a:r>
                        <a:rPr kumimoji="0" lang="en-ZA" sz="2200" b="1" i="1" u="none" strike="noStrike" cap="none" normalizeH="0" baseline="0" smtClean="0">
                          <a:ln>
                            <a:noFill/>
                          </a:ln>
                          <a:solidFill>
                            <a:srgbClr val="000066"/>
                          </a:solidFill>
                          <a:effectLst/>
                          <a:latin typeface="Times New Roman" pitchFamily="18" charset="0"/>
                          <a:sym typeface="Symbol" pitchFamily="18" charset="2"/>
                        </a:rPr>
                        <a:t></a:t>
                      </a:r>
                      <a:r>
                        <a:rPr kumimoji="0" lang="en-ZA" sz="2200" b="1" i="0" u="none" strike="noStrike" cap="none" normalizeH="0" baseline="-25000" smtClean="0">
                          <a:ln>
                            <a:noFill/>
                          </a:ln>
                          <a:solidFill>
                            <a:srgbClr val="000066"/>
                          </a:solidFill>
                          <a:effectLst/>
                          <a:latin typeface="Times New Roman" pitchFamily="18" charset="0"/>
                          <a:sym typeface="Symbol" pitchFamily="18" charset="2"/>
                        </a:rPr>
                        <a:t>k</a:t>
                      </a:r>
                      <a:endParaRPr kumimoji="0" lang="en-US" sz="2200" b="1" i="0" u="none" strike="noStrike" cap="none" normalizeH="0" baseline="-25000" smtClean="0">
                        <a:ln>
                          <a:noFill/>
                        </a:ln>
                        <a:solidFill>
                          <a:srgbClr val="000066"/>
                        </a:solidFill>
                        <a:effectLst/>
                        <a:latin typeface="Times New Roman" pitchFamily="18" charset="0"/>
                        <a:sym typeface="Symbol" pitchFamily="18" charset="2"/>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9050" cap="flat" cmpd="sng" algn="ctr">
                      <a:solidFill>
                        <a:schemeClr val="tx1"/>
                      </a:solidFill>
                      <a:prstDash val="solid"/>
                      <a:round/>
                      <a:headEnd type="none" w="med" len="med"/>
                      <a:tailEnd type="none" w="lg" len="lg"/>
                    </a:lnB>
                    <a:lnTlToBr>
                      <a:noFill/>
                    </a:lnTlToBr>
                    <a:lnBlToTr>
                      <a:noFill/>
                    </a:lnBlToTr>
                    <a:solidFill>
                      <a:srgbClr val="DDDDDD"/>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rolling, </a:t>
                      </a:r>
                      <a:r>
                        <a:rPr kumimoji="0" lang="en-ZA" sz="2200" b="1" i="1" u="none" strike="noStrike" cap="none" normalizeH="0" baseline="0" smtClean="0">
                          <a:ln>
                            <a:noFill/>
                          </a:ln>
                          <a:solidFill>
                            <a:srgbClr val="000066"/>
                          </a:solidFill>
                          <a:effectLst/>
                          <a:latin typeface="Times New Roman" pitchFamily="18" charset="0"/>
                          <a:sym typeface="Symbol" pitchFamily="18" charset="2"/>
                        </a:rPr>
                        <a:t></a:t>
                      </a:r>
                      <a:r>
                        <a:rPr kumimoji="0" lang="en-ZA" sz="2200" b="1" i="0" u="none" strike="noStrike" cap="none" normalizeH="0" baseline="-25000" smtClean="0">
                          <a:ln>
                            <a:noFill/>
                          </a:ln>
                          <a:solidFill>
                            <a:srgbClr val="000066"/>
                          </a:solidFill>
                          <a:effectLst/>
                          <a:latin typeface="Times New Roman" pitchFamily="18" charset="0"/>
                          <a:sym typeface="Symbol" pitchFamily="18" charset="2"/>
                        </a:rPr>
                        <a:t>r</a:t>
                      </a:r>
                      <a:endParaRPr kumimoji="0" lang="en-US" sz="2200" b="1" i="0" u="none" strike="noStrike" cap="none" normalizeH="0" baseline="-25000" smtClean="0">
                        <a:ln>
                          <a:noFill/>
                        </a:ln>
                        <a:solidFill>
                          <a:srgbClr val="000066"/>
                        </a:solidFill>
                        <a:effectLst/>
                        <a:latin typeface="Times New Roman" pitchFamily="18" charset="0"/>
                        <a:sym typeface="Symbol" pitchFamily="18" charset="2"/>
                      </a:endParaRPr>
                    </a:p>
                  </a:txBody>
                  <a:tcPr marL="90000" marR="90000" marT="46800" marB="46800" anchor="ct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9050" cap="flat" cmpd="sng" algn="ctr">
                      <a:solidFill>
                        <a:schemeClr val="tx1"/>
                      </a:solidFill>
                      <a:prstDash val="solid"/>
                      <a:round/>
                      <a:headEnd type="none" w="med" len="med"/>
                      <a:tailEnd type="none" w="lg" len="lg"/>
                    </a:lnB>
                    <a:lnTlToBr>
                      <a:noFill/>
                    </a:lnTlToBr>
                    <a:lnBlToTr>
                      <a:noFill/>
                    </a:lnBlToTr>
                    <a:solidFill>
                      <a:srgbClr val="DDDDDD"/>
                    </a:solidFill>
                  </a:tcPr>
                </a:tc>
              </a:tr>
              <a:tr h="5794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rubber / tarmac (dry)</a:t>
                      </a:r>
                      <a:endParaRPr kumimoji="0" lang="en-US"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905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905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905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905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581025">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steel / steel (dry)</a:t>
                      </a:r>
                      <a:endParaRPr kumimoji="0" lang="en-US"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581025">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steel / steel (lubricated)</a:t>
                      </a:r>
                      <a:endParaRPr kumimoji="0" lang="en-US"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581025">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teflon / teflo</a:t>
                      </a:r>
                      <a:r>
                        <a:rPr kumimoji="0" lang="en-ZA" altLang="moh-CA" sz="2200" b="0" i="0" u="none" strike="noStrike" cap="none" normalizeH="0" baseline="0" smtClean="0">
                          <a:ln>
                            <a:noFill/>
                          </a:ln>
                          <a:solidFill>
                            <a:srgbClr val="000066"/>
                          </a:solidFill>
                          <a:effectLst/>
                          <a:latin typeface="Arial Rounded MT Bold" pitchFamily="34" charset="0"/>
                        </a:rPr>
                        <a:t>n or steel</a:t>
                      </a:r>
                      <a:endParaRPr kumimoji="0" lang="en-US"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5794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ZA" sz="2200" b="0" i="0" u="none" strike="noStrike" cap="none" normalizeH="0" baseline="0" smtClean="0">
                          <a:ln>
                            <a:noFill/>
                          </a:ln>
                          <a:solidFill>
                            <a:srgbClr val="000066"/>
                          </a:solidFill>
                          <a:effectLst/>
                          <a:latin typeface="Arial Rounded MT Bold" pitchFamily="34" charset="0"/>
                        </a:rPr>
                        <a:t>synovial joints (human)</a:t>
                      </a:r>
                      <a:endParaRPr kumimoji="0" lang="en-US"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581025">
                <a:tc>
                  <a:txBody>
                    <a:bodyPr/>
                    <a:lstStyle/>
                    <a:p>
                      <a:pPr marL="0" marR="0" lvl="0" indent="0" algn="l" defTabSz="914400" rtl="0" eaLnBrk="1" fontAlgn="base" latinLnBrk="0" hangingPunct="1">
                        <a:lnSpc>
                          <a:spcPct val="110000"/>
                        </a:lnSpc>
                        <a:spcBef>
                          <a:spcPct val="0"/>
                        </a:spcBef>
                        <a:spcAft>
                          <a:spcPct val="0"/>
                        </a:spcAft>
                        <a:buClrTx/>
                        <a:buSzTx/>
                        <a:buFontTx/>
                        <a:buNone/>
                        <a:tabLst/>
                      </a:pPr>
                      <a:endParaRPr kumimoji="0" lang="en-GB"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28575"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12700"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endParaRPr kumimoji="0" lang="en-ZA" sz="2200" b="0" i="0" u="none" strike="noStrike" cap="none" normalizeH="0" baseline="0" smtClean="0">
                        <a:ln>
                          <a:noFill/>
                        </a:ln>
                        <a:solidFill>
                          <a:srgbClr val="000066"/>
                        </a:solidFill>
                        <a:effectLst/>
                        <a:latin typeface="Arial Rounded MT Bold" pitchFamily="34" charset="0"/>
                      </a:endParaRPr>
                    </a:p>
                  </a:txBody>
                  <a:tcPr marL="90000" marR="90000" marT="46800" marB="46800" anchor="ctr" horzOverflow="overflow">
                    <a:lnL w="12700"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sp>
        <p:nvSpPr>
          <p:cNvPr id="368723" name="Rectangle 83"/>
          <p:cNvSpPr>
            <a:spLocks noChangeArrowheads="1"/>
          </p:cNvSpPr>
          <p:nvPr/>
        </p:nvSpPr>
        <p:spPr bwMode="auto">
          <a:xfrm>
            <a:off x="4259263" y="2689225"/>
            <a:ext cx="714375" cy="493713"/>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1.00</a:t>
            </a:r>
            <a:endParaRPr lang="en-US" b="1">
              <a:solidFill>
                <a:srgbClr val="000066"/>
              </a:solidFill>
              <a:latin typeface="Times New Roman" pitchFamily="18" charset="0"/>
            </a:endParaRPr>
          </a:p>
        </p:txBody>
      </p:sp>
      <p:sp>
        <p:nvSpPr>
          <p:cNvPr id="368724" name="Rectangle 84"/>
          <p:cNvSpPr>
            <a:spLocks noChangeArrowheads="1"/>
          </p:cNvSpPr>
          <p:nvPr/>
        </p:nvSpPr>
        <p:spPr bwMode="auto">
          <a:xfrm>
            <a:off x="4259263" y="3268663"/>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0.80</a:t>
            </a:r>
            <a:endParaRPr lang="en-US" b="1">
              <a:solidFill>
                <a:srgbClr val="000066"/>
              </a:solidFill>
              <a:latin typeface="Times New Roman" pitchFamily="18" charset="0"/>
            </a:endParaRPr>
          </a:p>
        </p:txBody>
      </p:sp>
      <p:sp>
        <p:nvSpPr>
          <p:cNvPr id="368725" name="Rectangle 85"/>
          <p:cNvSpPr>
            <a:spLocks noChangeArrowheads="1"/>
          </p:cNvSpPr>
          <p:nvPr/>
        </p:nvSpPr>
        <p:spPr bwMode="auto">
          <a:xfrm>
            <a:off x="4259263" y="3849688"/>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0.10</a:t>
            </a:r>
            <a:endParaRPr lang="en-US" b="1">
              <a:solidFill>
                <a:srgbClr val="000066"/>
              </a:solidFill>
              <a:latin typeface="Times New Roman" pitchFamily="18" charset="0"/>
            </a:endParaRPr>
          </a:p>
        </p:txBody>
      </p:sp>
      <p:sp>
        <p:nvSpPr>
          <p:cNvPr id="368726" name="Rectangle 86"/>
          <p:cNvSpPr>
            <a:spLocks noChangeArrowheads="1"/>
          </p:cNvSpPr>
          <p:nvPr/>
        </p:nvSpPr>
        <p:spPr bwMode="auto">
          <a:xfrm>
            <a:off x="4259263" y="4430713"/>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0.04</a:t>
            </a:r>
            <a:endParaRPr lang="en-US" b="1">
              <a:solidFill>
                <a:srgbClr val="000066"/>
              </a:solidFill>
              <a:latin typeface="Times New Roman" pitchFamily="18" charset="0"/>
            </a:endParaRPr>
          </a:p>
        </p:txBody>
      </p:sp>
      <p:sp>
        <p:nvSpPr>
          <p:cNvPr id="368727" name="Rectangle 87"/>
          <p:cNvSpPr>
            <a:spLocks noChangeArrowheads="1"/>
          </p:cNvSpPr>
          <p:nvPr/>
        </p:nvSpPr>
        <p:spPr bwMode="auto">
          <a:xfrm>
            <a:off x="4259263" y="5011738"/>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0.01</a:t>
            </a:r>
            <a:endParaRPr lang="en-US" b="1">
              <a:solidFill>
                <a:srgbClr val="000066"/>
              </a:solidFill>
              <a:latin typeface="Times New Roman" pitchFamily="18" charset="0"/>
            </a:endParaRPr>
          </a:p>
        </p:txBody>
      </p:sp>
      <p:sp>
        <p:nvSpPr>
          <p:cNvPr id="368728" name="Rectangle 88"/>
          <p:cNvSpPr>
            <a:spLocks noChangeArrowheads="1"/>
          </p:cNvSpPr>
          <p:nvPr/>
        </p:nvSpPr>
        <p:spPr bwMode="auto">
          <a:xfrm>
            <a:off x="4259263" y="5592763"/>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0.80</a:t>
            </a:r>
            <a:endParaRPr lang="en-US" b="1">
              <a:solidFill>
                <a:srgbClr val="000066"/>
              </a:solidFill>
              <a:latin typeface="Times New Roman" pitchFamily="18" charset="0"/>
            </a:endParaRPr>
          </a:p>
        </p:txBody>
      </p:sp>
      <p:sp>
        <p:nvSpPr>
          <p:cNvPr id="368729" name="Rectangle 89"/>
          <p:cNvSpPr>
            <a:spLocks noChangeArrowheads="1"/>
          </p:cNvSpPr>
          <p:nvPr/>
        </p:nvSpPr>
        <p:spPr bwMode="auto">
          <a:xfrm>
            <a:off x="5859463" y="2689225"/>
            <a:ext cx="714375" cy="493713"/>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0.80</a:t>
            </a:r>
            <a:endParaRPr lang="en-US" b="1">
              <a:solidFill>
                <a:srgbClr val="000066"/>
              </a:solidFill>
              <a:latin typeface="Times New Roman" pitchFamily="18" charset="0"/>
            </a:endParaRPr>
          </a:p>
        </p:txBody>
      </p:sp>
      <p:sp>
        <p:nvSpPr>
          <p:cNvPr id="368730" name="Rectangle 90"/>
          <p:cNvSpPr>
            <a:spLocks noChangeArrowheads="1"/>
          </p:cNvSpPr>
          <p:nvPr/>
        </p:nvSpPr>
        <p:spPr bwMode="auto">
          <a:xfrm>
            <a:off x="5859463" y="3268663"/>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0.60</a:t>
            </a:r>
            <a:endParaRPr lang="en-US" b="1">
              <a:solidFill>
                <a:srgbClr val="000066"/>
              </a:solidFill>
              <a:latin typeface="Times New Roman" pitchFamily="18" charset="0"/>
            </a:endParaRPr>
          </a:p>
        </p:txBody>
      </p:sp>
      <p:sp>
        <p:nvSpPr>
          <p:cNvPr id="368731" name="Rectangle 91"/>
          <p:cNvSpPr>
            <a:spLocks noChangeArrowheads="1"/>
          </p:cNvSpPr>
          <p:nvPr/>
        </p:nvSpPr>
        <p:spPr bwMode="auto">
          <a:xfrm>
            <a:off x="5859463" y="3849688"/>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0.05</a:t>
            </a:r>
            <a:endParaRPr lang="en-US" b="1">
              <a:solidFill>
                <a:srgbClr val="000066"/>
              </a:solidFill>
              <a:latin typeface="Times New Roman" pitchFamily="18" charset="0"/>
            </a:endParaRPr>
          </a:p>
        </p:txBody>
      </p:sp>
      <p:sp>
        <p:nvSpPr>
          <p:cNvPr id="368732" name="Rectangle 92"/>
          <p:cNvSpPr>
            <a:spLocks noChangeArrowheads="1"/>
          </p:cNvSpPr>
          <p:nvPr/>
        </p:nvSpPr>
        <p:spPr bwMode="auto">
          <a:xfrm>
            <a:off x="5859463" y="4430713"/>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0.04</a:t>
            </a:r>
            <a:endParaRPr lang="en-US" b="1">
              <a:solidFill>
                <a:srgbClr val="000066"/>
              </a:solidFill>
              <a:latin typeface="Times New Roman" pitchFamily="18" charset="0"/>
            </a:endParaRPr>
          </a:p>
        </p:txBody>
      </p:sp>
      <p:sp>
        <p:nvSpPr>
          <p:cNvPr id="368733" name="Rectangle 93"/>
          <p:cNvSpPr>
            <a:spLocks noChangeArrowheads="1"/>
          </p:cNvSpPr>
          <p:nvPr/>
        </p:nvSpPr>
        <p:spPr bwMode="auto">
          <a:xfrm>
            <a:off x="5859463" y="5011738"/>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0.01</a:t>
            </a:r>
            <a:endParaRPr lang="en-US" b="1">
              <a:solidFill>
                <a:srgbClr val="000066"/>
              </a:solidFill>
              <a:latin typeface="Times New Roman" pitchFamily="18" charset="0"/>
            </a:endParaRPr>
          </a:p>
        </p:txBody>
      </p:sp>
      <p:sp>
        <p:nvSpPr>
          <p:cNvPr id="368734" name="Rectangle 94"/>
          <p:cNvSpPr>
            <a:spLocks noChangeArrowheads="1"/>
          </p:cNvSpPr>
          <p:nvPr/>
        </p:nvSpPr>
        <p:spPr bwMode="auto">
          <a:xfrm>
            <a:off x="5859463" y="5592763"/>
            <a:ext cx="7143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0.50</a:t>
            </a:r>
            <a:endParaRPr lang="en-US" b="1">
              <a:solidFill>
                <a:srgbClr val="000066"/>
              </a:solidFill>
              <a:latin typeface="Times New Roman" pitchFamily="18" charset="0"/>
            </a:endParaRPr>
          </a:p>
        </p:txBody>
      </p:sp>
      <p:sp>
        <p:nvSpPr>
          <p:cNvPr id="368735" name="Rectangle 95"/>
          <p:cNvSpPr>
            <a:spLocks noChangeArrowheads="1"/>
          </p:cNvSpPr>
          <p:nvPr/>
        </p:nvSpPr>
        <p:spPr bwMode="auto">
          <a:xfrm>
            <a:off x="7323138" y="2689225"/>
            <a:ext cx="714375" cy="493713"/>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0.02</a:t>
            </a:r>
            <a:endParaRPr lang="en-US" b="1">
              <a:solidFill>
                <a:srgbClr val="000066"/>
              </a:solidFill>
              <a:latin typeface="Times New Roman" pitchFamily="18" charset="0"/>
            </a:endParaRPr>
          </a:p>
        </p:txBody>
      </p:sp>
      <p:sp>
        <p:nvSpPr>
          <p:cNvPr id="368736" name="Rectangle 96"/>
          <p:cNvSpPr>
            <a:spLocks noChangeArrowheads="1"/>
          </p:cNvSpPr>
          <p:nvPr/>
        </p:nvSpPr>
        <p:spPr bwMode="auto">
          <a:xfrm>
            <a:off x="7323138" y="3268663"/>
            <a:ext cx="866775" cy="493712"/>
          </a:xfrm>
          <a:prstGeom prst="rect">
            <a:avLst/>
          </a:prstGeom>
          <a:noFill/>
          <a:ln w="31750" algn="ctr">
            <a:noFill/>
            <a:miter lim="800000"/>
            <a:headEnd/>
            <a:tailEnd type="none" w="lg" len="lg"/>
          </a:ln>
        </p:spPr>
        <p:txBody>
          <a:bodyPr wrap="none" lIns="90000" tIns="46800" rIns="90000" bIns="46800">
            <a:spAutoFit/>
          </a:bodyPr>
          <a:lstStyle/>
          <a:p>
            <a:pPr>
              <a:lnSpc>
                <a:spcPct val="110000"/>
              </a:lnSpc>
            </a:pPr>
            <a:r>
              <a:rPr lang="en-ZA" b="1">
                <a:solidFill>
                  <a:srgbClr val="000066"/>
                </a:solidFill>
                <a:latin typeface="Times New Roman" pitchFamily="18" charset="0"/>
              </a:rPr>
              <a:t>0.002</a:t>
            </a:r>
            <a:endParaRPr lang="en-US" b="1">
              <a:solidFill>
                <a:srgbClr val="000066"/>
              </a:solidFill>
              <a:latin typeface="Times New Roman" pitchFamily="18" charset="0"/>
            </a:endParaRPr>
          </a:p>
        </p:txBody>
      </p:sp>
      <p:sp>
        <p:nvSpPr>
          <p:cNvPr id="368752" name="Rectangle 112"/>
          <p:cNvSpPr>
            <a:spLocks noChangeArrowheads="1"/>
          </p:cNvSpPr>
          <p:nvPr/>
        </p:nvSpPr>
        <p:spPr bwMode="auto">
          <a:xfrm>
            <a:off x="492125" y="5621338"/>
            <a:ext cx="3054350" cy="460375"/>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200">
                <a:solidFill>
                  <a:srgbClr val="000066"/>
                </a:solidFill>
              </a:rPr>
              <a:t>rubber / tarmac (wet)</a:t>
            </a:r>
            <a:endParaRPr lang="en-US" sz="220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7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7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7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7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87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87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87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687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687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687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687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6873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875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687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687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3" grpId="0"/>
      <p:bldP spid="368724" grpId="0"/>
      <p:bldP spid="368725" grpId="0"/>
      <p:bldP spid="368726" grpId="0"/>
      <p:bldP spid="368727" grpId="0"/>
      <p:bldP spid="368728" grpId="0"/>
      <p:bldP spid="368729" grpId="0"/>
      <p:bldP spid="368730" grpId="0"/>
      <p:bldP spid="368731" grpId="0"/>
      <p:bldP spid="368732" grpId="0"/>
      <p:bldP spid="368733" grpId="0"/>
      <p:bldP spid="368734" grpId="0"/>
      <p:bldP spid="368735" grpId="0"/>
      <p:bldP spid="368736" grpId="0"/>
      <p:bldP spid="36875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507" name="Rectangle 3"/>
          <p:cNvSpPr>
            <a:spLocks noGrp="1" noChangeArrowheads="1"/>
          </p:cNvSpPr>
          <p:nvPr>
            <p:ph type="dt" sz="quarter" idx="10"/>
          </p:nvPr>
        </p:nvSpPr>
        <p:spPr>
          <a:noFill/>
        </p:spPr>
        <p:txBody>
          <a:bodyPr/>
          <a:lstStyle/>
          <a:p>
            <a:r>
              <a:rPr lang="en-US" smtClean="0"/>
              <a:t>PHY1012F</a:t>
            </a:r>
          </a:p>
        </p:txBody>
      </p:sp>
      <p:sp>
        <p:nvSpPr>
          <p:cNvPr id="362508" name="Slide Number Placeholder 4"/>
          <p:cNvSpPr>
            <a:spLocks noGrp="1"/>
          </p:cNvSpPr>
          <p:nvPr>
            <p:ph type="sldNum" sz="quarter" idx="11"/>
          </p:nvPr>
        </p:nvSpPr>
        <p:spPr>
          <a:noFill/>
        </p:spPr>
        <p:txBody>
          <a:bodyPr/>
          <a:lstStyle/>
          <a:p>
            <a:fld id="{3F3B373E-A475-4B66-B984-1945A93841D3}" type="slidenum">
              <a:rPr lang="en-US" smtClean="0">
                <a:latin typeface="Koala"/>
                <a:cs typeface="Arial" charset="0"/>
              </a:rPr>
              <a:pPr/>
              <a:t>24</a:t>
            </a:fld>
            <a:endParaRPr lang="en-US" smtClean="0">
              <a:latin typeface="Koala"/>
              <a:cs typeface="Arial" charset="0"/>
            </a:endParaRPr>
          </a:p>
        </p:txBody>
      </p:sp>
      <p:sp>
        <p:nvSpPr>
          <p:cNvPr id="362509" name="Rectangle 2"/>
          <p:cNvSpPr>
            <a:spLocks noGrp="1" noChangeArrowheads="1"/>
          </p:cNvSpPr>
          <p:nvPr>
            <p:ph type="title"/>
          </p:nvPr>
        </p:nvSpPr>
        <p:spPr/>
        <p:txBody>
          <a:bodyPr/>
          <a:lstStyle/>
          <a:p>
            <a:pPr eaLnBrk="1" hangingPunct="1"/>
            <a:r>
              <a:rPr lang="en-ZA" smtClean="0"/>
              <a:t>FORCES CATALOG </a:t>
            </a:r>
          </a:p>
        </p:txBody>
      </p:sp>
      <p:sp>
        <p:nvSpPr>
          <p:cNvPr id="362499" name="Rectangle 3"/>
          <p:cNvSpPr>
            <a:spLocks noGrp="1" noChangeArrowheads="1"/>
          </p:cNvSpPr>
          <p:nvPr>
            <p:ph type="body" idx="1"/>
          </p:nvPr>
        </p:nvSpPr>
        <p:spPr>
          <a:xfrm>
            <a:off x="179388" y="1343025"/>
            <a:ext cx="8774112" cy="3243263"/>
          </a:xfrm>
        </p:spPr>
        <p:txBody>
          <a:bodyPr/>
          <a:lstStyle/>
          <a:p>
            <a:pPr marL="0" indent="0" eaLnBrk="1" hangingPunct="1"/>
            <a:r>
              <a:rPr lang="en-ZA" smtClean="0"/>
              <a:t>Drag,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the resistive force experienced by a system moving relative to a fluid (gas or liquid);</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increases with increasing relative speed;</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for objects of moderate cross-sectional area, </a:t>
            </a:r>
            <a:r>
              <a:rPr lang="en-ZA" b="1" i="1" smtClean="0">
                <a:latin typeface="Times New Roman" pitchFamily="18" charset="0"/>
              </a:rPr>
              <a:t>A</a:t>
            </a:r>
            <a:r>
              <a:rPr lang="en-ZA" smtClean="0"/>
              <a:t>, and moderate speed, </a:t>
            </a:r>
            <a:r>
              <a:rPr lang="en-ZA" b="1" i="1" smtClean="0">
                <a:latin typeface="Times New Roman" pitchFamily="18" charset="0"/>
              </a:rPr>
              <a:t>v</a:t>
            </a:r>
            <a:r>
              <a:rPr lang="en-ZA" smtClean="0"/>
              <a:t>, moving through air at the surface of the Earth is approximated by</a:t>
            </a:r>
          </a:p>
        </p:txBody>
      </p:sp>
      <p:graphicFrame>
        <p:nvGraphicFramePr>
          <p:cNvPr id="362500" name="Object 4"/>
          <p:cNvGraphicFramePr>
            <a:graphicFrameLocks noChangeAspect="1"/>
          </p:cNvGraphicFramePr>
          <p:nvPr/>
        </p:nvGraphicFramePr>
        <p:xfrm>
          <a:off x="1195388" y="1379538"/>
          <a:ext cx="304800" cy="368300"/>
        </p:xfrm>
        <a:graphic>
          <a:graphicData uri="http://schemas.openxmlformats.org/presentationml/2006/ole">
            <mc:AlternateContent xmlns:mc="http://schemas.openxmlformats.org/markup-compatibility/2006">
              <mc:Choice xmlns:v="urn:schemas-microsoft-com:vml" Requires="v">
                <p:oleObj spid="_x0000_s362513" name="Equation" r:id="rId5" imgW="304560" imgH="368280" progId="Equation.DSMT4">
                  <p:embed/>
                </p:oleObj>
              </mc:Choice>
              <mc:Fallback>
                <p:oleObj name="Equation" r:id="rId5" imgW="304560" imgH="36828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5388" y="1379538"/>
                        <a:ext cx="3048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2505" name="Rectangle 9"/>
          <p:cNvSpPr>
            <a:spLocks noChangeArrowheads="1"/>
          </p:cNvSpPr>
          <p:nvPr/>
        </p:nvSpPr>
        <p:spPr bwMode="auto">
          <a:xfrm>
            <a:off x="179388" y="4972050"/>
            <a:ext cx="8774112" cy="1296988"/>
          </a:xfrm>
          <a:prstGeom prst="rect">
            <a:avLst/>
          </a:prstGeom>
          <a:noFill/>
          <a:ln w="9525">
            <a:noFill/>
            <a:miter lim="800000"/>
            <a:headEnd/>
            <a:tailEnd/>
          </a:ln>
        </p:spPr>
        <p:txBody>
          <a:bodyPr lIns="90000" tIns="46800" rIns="90000" bIns="46800">
            <a:spAutoFit/>
          </a:bodyPr>
          <a:lstStyle/>
          <a:p>
            <a:pPr marL="1165225" lvl="1" indent="-985838">
              <a:lnSpc>
                <a:spcPct val="110000"/>
              </a:lnSpc>
              <a:buFont typeface="Arial" charset="0"/>
              <a:buNone/>
            </a:pPr>
            <a:r>
              <a:rPr lang="en-ZA">
                <a:solidFill>
                  <a:srgbClr val="000066"/>
                </a:solidFill>
              </a:rPr>
              <a:t>Note:  Air resistance may be neglected in all problems unless a problem explicitly states that it must be taken into account.</a:t>
            </a:r>
          </a:p>
        </p:txBody>
      </p:sp>
      <p:graphicFrame>
        <p:nvGraphicFramePr>
          <p:cNvPr id="362506" name="Object 10"/>
          <p:cNvGraphicFramePr>
            <a:graphicFrameLocks noChangeAspect="1"/>
          </p:cNvGraphicFramePr>
          <p:nvPr/>
        </p:nvGraphicFramePr>
        <p:xfrm>
          <a:off x="5864225" y="4311650"/>
          <a:ext cx="1511300" cy="482600"/>
        </p:xfrm>
        <a:graphic>
          <a:graphicData uri="http://schemas.openxmlformats.org/presentationml/2006/ole">
            <mc:AlternateContent xmlns:mc="http://schemas.openxmlformats.org/markup-compatibility/2006">
              <mc:Choice xmlns:v="urn:schemas-microsoft-com:vml" Requires="v">
                <p:oleObj spid="_x0000_s362514" name="Equation" r:id="rId7" imgW="1511280" imgH="482400" progId="Equation.DSMT4">
                  <p:embed/>
                </p:oleObj>
              </mc:Choice>
              <mc:Fallback>
                <p:oleObj name="Equation" r:id="rId7" imgW="1511280" imgH="482400" progId="Equation.DSMT4">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4225" y="4311650"/>
                        <a:ext cx="15113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1"/>
          <p:cNvSpPr>
            <a:spLocks noChangeArrowheads="1"/>
          </p:cNvSpPr>
          <p:nvPr/>
        </p:nvSpPr>
        <p:spPr bwMode="auto">
          <a:xfrm>
            <a:off x="5754688" y="4238625"/>
            <a:ext cx="1671637" cy="68262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249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249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2499">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2506"/>
                                        </p:tgtEl>
                                        <p:attrNameLst>
                                          <p:attrName>style.visibility</p:attrName>
                                        </p:attrNameLst>
                                      </p:cBhvr>
                                      <p:to>
                                        <p:strVal val="visible"/>
                                      </p:to>
                                    </p:set>
                                  </p:childTnLst>
                                </p:cTn>
                              </p:par>
                            </p:childTnLst>
                          </p:cTn>
                        </p:par>
                        <p:par>
                          <p:cTn id="17" fill="hold">
                            <p:stCondLst>
                              <p:cond delay="0"/>
                            </p:stCondLst>
                            <p:childTnLst>
                              <p:par>
                                <p:cTn id="18" presetID="9" presetClass="entr" presetSubtype="0" fill="hold" grpId="0" nodeType="afterEffect">
                                  <p:stCondLst>
                                    <p:cond delay="500"/>
                                  </p:stCondLst>
                                  <p:childTnLst>
                                    <p:set>
                                      <p:cBhvr>
                                        <p:cTn id="19" dur="1" fill="hold">
                                          <p:stCondLst>
                                            <p:cond delay="0"/>
                                          </p:stCondLst>
                                        </p:cTn>
                                        <p:tgtEl>
                                          <p:spTgt spid="2"/>
                                        </p:tgtEl>
                                        <p:attrNameLst>
                                          <p:attrName>style.visibility</p:attrName>
                                        </p:attrNameLst>
                                      </p:cBhvr>
                                      <p:to>
                                        <p:strVal val="visible"/>
                                      </p:to>
                                    </p:set>
                                    <p:animEffect transition="in" filter="dissolv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625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505" grpId="0"/>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5" name="Rectangle 3"/>
          <p:cNvSpPr>
            <a:spLocks noGrp="1" noChangeArrowheads="1"/>
          </p:cNvSpPr>
          <p:nvPr>
            <p:ph type="dt" sz="quarter" idx="10"/>
          </p:nvPr>
        </p:nvSpPr>
        <p:spPr>
          <a:noFill/>
        </p:spPr>
        <p:txBody>
          <a:bodyPr/>
          <a:lstStyle/>
          <a:p>
            <a:r>
              <a:rPr lang="en-US" smtClean="0"/>
              <a:t>PHY1012F</a:t>
            </a:r>
          </a:p>
        </p:txBody>
      </p:sp>
      <p:sp>
        <p:nvSpPr>
          <p:cNvPr id="363526" name="Slide Number Placeholder 4"/>
          <p:cNvSpPr>
            <a:spLocks noGrp="1"/>
          </p:cNvSpPr>
          <p:nvPr>
            <p:ph type="sldNum" sz="quarter" idx="11"/>
          </p:nvPr>
        </p:nvSpPr>
        <p:spPr>
          <a:noFill/>
        </p:spPr>
        <p:txBody>
          <a:bodyPr/>
          <a:lstStyle/>
          <a:p>
            <a:fld id="{1B8A4236-E64B-45E5-96FB-4F4923E473F5}" type="slidenum">
              <a:rPr lang="en-US" smtClean="0">
                <a:latin typeface="Koala"/>
                <a:cs typeface="Arial" charset="0"/>
              </a:rPr>
              <a:pPr/>
              <a:t>25</a:t>
            </a:fld>
            <a:endParaRPr lang="en-US" smtClean="0">
              <a:latin typeface="Koala"/>
              <a:cs typeface="Arial" charset="0"/>
            </a:endParaRPr>
          </a:p>
        </p:txBody>
      </p:sp>
      <p:sp>
        <p:nvSpPr>
          <p:cNvPr id="363527" name="Rectangle 2"/>
          <p:cNvSpPr>
            <a:spLocks noGrp="1" noChangeArrowheads="1"/>
          </p:cNvSpPr>
          <p:nvPr>
            <p:ph type="title"/>
          </p:nvPr>
        </p:nvSpPr>
        <p:spPr/>
        <p:txBody>
          <a:bodyPr/>
          <a:lstStyle/>
          <a:p>
            <a:pPr eaLnBrk="1" hangingPunct="1"/>
            <a:r>
              <a:rPr lang="en-ZA" smtClean="0"/>
              <a:t>FORCES CATALOG </a:t>
            </a:r>
          </a:p>
        </p:txBody>
      </p:sp>
      <p:sp>
        <p:nvSpPr>
          <p:cNvPr id="363523" name="Rectangle 3"/>
          <p:cNvSpPr>
            <a:spLocks noGrp="1" noChangeArrowheads="1"/>
          </p:cNvSpPr>
          <p:nvPr>
            <p:ph type="body" idx="1"/>
          </p:nvPr>
        </p:nvSpPr>
        <p:spPr>
          <a:xfrm>
            <a:off x="179388" y="1343025"/>
            <a:ext cx="8774112" cy="1835150"/>
          </a:xfrm>
        </p:spPr>
        <p:txBody>
          <a:bodyPr/>
          <a:lstStyle/>
          <a:p>
            <a:pPr marL="0" indent="0" eaLnBrk="1" hangingPunct="1"/>
            <a:r>
              <a:rPr lang="en-ZA" smtClean="0"/>
              <a:t>Thrust,            …</a:t>
            </a:r>
          </a:p>
          <a:p>
            <a:pPr marL="628650" lvl="1" indent="-449263" eaLnBrk="1" hangingPunct="1">
              <a:buFont typeface="Arial" charset="0"/>
              <a:buChar char="►"/>
            </a:pPr>
            <a:endParaRPr lang="en-ZA" sz="600" smtClean="0"/>
          </a:p>
          <a:p>
            <a:pPr marL="628650" lvl="1" indent="-449263" eaLnBrk="1" hangingPunct="1">
              <a:buFont typeface="Arial" charset="0"/>
              <a:buBlip>
                <a:blip r:embed="rId4"/>
              </a:buBlip>
            </a:pPr>
            <a:r>
              <a:rPr lang="en-ZA" smtClean="0"/>
              <a:t>is the reactive force which a surface (or a system’s own exhaust) exerts on the system as a result of the system exerting a force on the surface (or exhaust).</a:t>
            </a:r>
            <a:endParaRPr lang="en-ZA" sz="600" smtClean="0"/>
          </a:p>
        </p:txBody>
      </p:sp>
      <p:graphicFrame>
        <p:nvGraphicFramePr>
          <p:cNvPr id="363524" name="Object 4"/>
          <p:cNvGraphicFramePr>
            <a:graphicFrameLocks noChangeAspect="1"/>
          </p:cNvGraphicFramePr>
          <p:nvPr/>
        </p:nvGraphicFramePr>
        <p:xfrm>
          <a:off x="1482725" y="1384300"/>
          <a:ext cx="863600" cy="469900"/>
        </p:xfrm>
        <a:graphic>
          <a:graphicData uri="http://schemas.openxmlformats.org/presentationml/2006/ole">
            <mc:AlternateContent xmlns:mc="http://schemas.openxmlformats.org/markup-compatibility/2006">
              <mc:Choice xmlns:v="urn:schemas-microsoft-com:vml" Requires="v">
                <p:oleObj spid="_x0000_s363528" name="Equation" r:id="rId5" imgW="863280" imgH="469800" progId="Equation.DSMT4">
                  <p:embed/>
                </p:oleObj>
              </mc:Choice>
              <mc:Fallback>
                <p:oleObj name="Equation" r:id="rId5" imgW="863280" imgH="469800" progId="Equation.DSMT4">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2725" y="1384300"/>
                        <a:ext cx="8636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5"/>
          <p:cNvSpPr>
            <a:spLocks noChangeArrowheads="1"/>
          </p:cNvSpPr>
          <p:nvPr/>
        </p:nvSpPr>
        <p:spPr bwMode="auto">
          <a:xfrm>
            <a:off x="179388" y="3440113"/>
            <a:ext cx="8774112" cy="1296987"/>
          </a:xfrm>
          <a:prstGeom prst="rect">
            <a:avLst/>
          </a:prstGeom>
          <a:noFill/>
          <a:ln w="9525">
            <a:noFill/>
            <a:miter lim="800000"/>
            <a:headEnd/>
            <a:tailEnd/>
          </a:ln>
        </p:spPr>
        <p:txBody>
          <a:bodyPr lIns="90000" tIns="46800" rIns="90000" bIns="46800">
            <a:spAutoFit/>
          </a:bodyPr>
          <a:lstStyle/>
          <a:p>
            <a:pPr marL="1165225" lvl="1" indent="-985838">
              <a:lnSpc>
                <a:spcPct val="110000"/>
              </a:lnSpc>
              <a:buFont typeface="Arial" charset="0"/>
              <a:buNone/>
            </a:pPr>
            <a:r>
              <a:rPr lang="en-ZA">
                <a:solidFill>
                  <a:srgbClr val="000066"/>
                </a:solidFill>
              </a:rPr>
              <a:t>Note:  Even though the exhaust may be a gas, it nevertheless constitutes a tangible agent </a:t>
            </a:r>
            <a:r>
              <a:rPr lang="en-ZA" i="1">
                <a:solidFill>
                  <a:srgbClr val="000066"/>
                </a:solidFill>
              </a:rPr>
              <a:t>in contact</a:t>
            </a:r>
            <a:r>
              <a:rPr lang="en-ZA" i="1" baseline="30000">
                <a:solidFill>
                  <a:srgbClr val="000066"/>
                </a:solidFill>
              </a:rPr>
              <a:t> </a:t>
            </a:r>
            <a:r>
              <a:rPr lang="en-ZA">
                <a:solidFill>
                  <a:srgbClr val="000066"/>
                </a:solidFill>
              </a:rPr>
              <a:t> with the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352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69" name="Rectangle 3"/>
          <p:cNvSpPr>
            <a:spLocks noGrp="1" noChangeArrowheads="1"/>
          </p:cNvSpPr>
          <p:nvPr>
            <p:ph type="dt" sz="quarter" idx="10"/>
          </p:nvPr>
        </p:nvSpPr>
        <p:spPr>
          <a:noFill/>
        </p:spPr>
        <p:txBody>
          <a:bodyPr/>
          <a:lstStyle/>
          <a:p>
            <a:r>
              <a:rPr lang="en-US" smtClean="0"/>
              <a:t>PHY1012F</a:t>
            </a:r>
          </a:p>
        </p:txBody>
      </p:sp>
      <p:sp>
        <p:nvSpPr>
          <p:cNvPr id="519170" name="Slide Number Placeholder 4"/>
          <p:cNvSpPr>
            <a:spLocks noGrp="1"/>
          </p:cNvSpPr>
          <p:nvPr>
            <p:ph type="sldNum" sz="quarter" idx="11"/>
          </p:nvPr>
        </p:nvSpPr>
        <p:spPr>
          <a:noFill/>
        </p:spPr>
        <p:txBody>
          <a:bodyPr/>
          <a:lstStyle/>
          <a:p>
            <a:fld id="{912933B0-AB53-4CA9-8DA8-7868565C721E}" type="slidenum">
              <a:rPr lang="en-US" smtClean="0">
                <a:latin typeface="Koala"/>
                <a:cs typeface="Arial" charset="0"/>
              </a:rPr>
              <a:pPr/>
              <a:t>26</a:t>
            </a:fld>
            <a:endParaRPr lang="en-US" smtClean="0">
              <a:latin typeface="Koala"/>
              <a:cs typeface="Arial" charset="0"/>
            </a:endParaRPr>
          </a:p>
        </p:txBody>
      </p:sp>
      <p:sp>
        <p:nvSpPr>
          <p:cNvPr id="519171" name="Rectangle 2"/>
          <p:cNvSpPr>
            <a:spLocks noGrp="1" noChangeArrowheads="1"/>
          </p:cNvSpPr>
          <p:nvPr>
            <p:ph type="title"/>
          </p:nvPr>
        </p:nvSpPr>
        <p:spPr/>
        <p:txBody>
          <a:bodyPr/>
          <a:lstStyle/>
          <a:p>
            <a:pPr eaLnBrk="1" hangingPunct="1"/>
            <a:r>
              <a:rPr lang="en-ZA" smtClean="0"/>
              <a:t>FREE-BODY DIAGRAMS</a:t>
            </a:r>
            <a:endParaRPr lang="en-US" smtClean="0"/>
          </a:p>
        </p:txBody>
      </p:sp>
      <p:sp>
        <p:nvSpPr>
          <p:cNvPr id="308227" name="Rectangle 3"/>
          <p:cNvSpPr>
            <a:spLocks noGrp="1" noChangeArrowheads="1"/>
          </p:cNvSpPr>
          <p:nvPr>
            <p:ph type="body" idx="1"/>
          </p:nvPr>
        </p:nvSpPr>
        <p:spPr>
          <a:xfrm>
            <a:off x="179388" y="2276475"/>
            <a:ext cx="8774112" cy="4029075"/>
          </a:xfrm>
        </p:spPr>
        <p:txBody>
          <a:bodyPr/>
          <a:lstStyle/>
          <a:p>
            <a:pPr marL="712788" lvl="1" indent="-533400" eaLnBrk="1" hangingPunct="1">
              <a:buFontTx/>
              <a:buAutoNum type="arabicPeriod"/>
            </a:pPr>
            <a:r>
              <a:rPr lang="en-ZA" sz="2200" smtClean="0"/>
              <a:t>Draw a picture of the situation.</a:t>
            </a:r>
          </a:p>
          <a:p>
            <a:pPr marL="712788" lvl="1" indent="-533400" eaLnBrk="1" hangingPunct="1">
              <a:buFontTx/>
              <a:buAutoNum type="arabicPeriod"/>
            </a:pPr>
            <a:endParaRPr lang="en-ZA" sz="300" smtClean="0"/>
          </a:p>
          <a:p>
            <a:pPr marL="712788" lvl="1" indent="-533400" eaLnBrk="1" hangingPunct="1">
              <a:buFontTx/>
              <a:buAutoNum type="arabicPeriod"/>
            </a:pPr>
            <a:r>
              <a:rPr lang="en-ZA" sz="2200" smtClean="0"/>
              <a:t>Circle the system of interest on your picture.</a:t>
            </a:r>
          </a:p>
          <a:p>
            <a:pPr marL="712788" lvl="1" indent="-533400" eaLnBrk="1" hangingPunct="1">
              <a:buFontTx/>
              <a:buAutoNum type="arabicPeriod"/>
            </a:pPr>
            <a:endParaRPr lang="en-ZA" sz="300" smtClean="0"/>
          </a:p>
          <a:p>
            <a:pPr marL="712788" lvl="1" indent="-533400" eaLnBrk="1" hangingPunct="1">
              <a:buFontTx/>
              <a:buAutoNum type="arabicPeriod"/>
            </a:pPr>
            <a:r>
              <a:rPr lang="en-ZA" sz="2200" smtClean="0"/>
              <a:t>Identify all the significant forces acting </a:t>
            </a:r>
            <a:r>
              <a:rPr lang="en-ZA" sz="2200" i="1" smtClean="0"/>
              <a:t>on</a:t>
            </a:r>
            <a:r>
              <a:rPr lang="en-ZA" sz="2200" i="1" baseline="30000" smtClean="0"/>
              <a:t> </a:t>
            </a:r>
            <a:r>
              <a:rPr lang="en-ZA" sz="2200" smtClean="0"/>
              <a:t> the system and draw and label them.  (Wherever the environment touches the system you will find </a:t>
            </a:r>
            <a:r>
              <a:rPr lang="en-ZA" sz="2200" smtClean="0">
                <a:solidFill>
                  <a:srgbClr val="FF0000"/>
                </a:solidFill>
              </a:rPr>
              <a:t>contact forces</a:t>
            </a:r>
            <a:r>
              <a:rPr lang="en-ZA" sz="2200" smtClean="0"/>
              <a:t>.  Include relevant </a:t>
            </a:r>
            <a:r>
              <a:rPr lang="en-ZA" sz="2200" smtClean="0">
                <a:solidFill>
                  <a:srgbClr val="FF0000"/>
                </a:solidFill>
              </a:rPr>
              <a:t>long-range forces</a:t>
            </a:r>
            <a:r>
              <a:rPr lang="en-ZA" sz="2200" smtClean="0"/>
              <a:t>, such as gravity.)</a:t>
            </a:r>
          </a:p>
          <a:p>
            <a:pPr marL="712788" lvl="1" indent="-533400" eaLnBrk="1" hangingPunct="1">
              <a:buFontTx/>
              <a:buAutoNum type="arabicPeriod"/>
            </a:pPr>
            <a:endParaRPr lang="en-ZA" sz="300" smtClean="0"/>
          </a:p>
          <a:p>
            <a:pPr marL="712788" lvl="1" indent="-533400" eaLnBrk="1" hangingPunct="1">
              <a:buFontTx/>
              <a:buAutoNum type="arabicPeriod"/>
            </a:pPr>
            <a:r>
              <a:rPr lang="en-ZA" sz="2200" smtClean="0"/>
              <a:t>Redraw the system as a particle with the lengths of the force vectors representing their magnitudes (if possible).</a:t>
            </a:r>
          </a:p>
          <a:p>
            <a:pPr marL="712788" lvl="1" indent="-533400" eaLnBrk="1" hangingPunct="1">
              <a:buFontTx/>
              <a:buAutoNum type="arabicPeriod"/>
            </a:pPr>
            <a:endParaRPr lang="en-ZA" sz="300" smtClean="0"/>
          </a:p>
          <a:p>
            <a:pPr marL="712788" lvl="1" indent="-533400" eaLnBrk="1" hangingPunct="1">
              <a:buFontTx/>
              <a:buAutoNum type="arabicPeriod"/>
            </a:pPr>
            <a:r>
              <a:rPr lang="en-ZA" sz="2200" smtClean="0"/>
              <a:t>Draw convenient coordinate axes centred on the particle.</a:t>
            </a:r>
          </a:p>
          <a:p>
            <a:pPr marL="712788" lvl="1" indent="-533400" eaLnBrk="1" hangingPunct="1">
              <a:buFontTx/>
              <a:buAutoNum type="arabicPeriod"/>
            </a:pPr>
            <a:endParaRPr lang="en-ZA" sz="300" smtClean="0"/>
          </a:p>
          <a:p>
            <a:pPr marL="712788" lvl="1" indent="-533400" eaLnBrk="1" hangingPunct="1">
              <a:buFontTx/>
              <a:buAutoNum type="arabicPeriod"/>
            </a:pPr>
            <a:r>
              <a:rPr lang="en-ZA" sz="2200" smtClean="0"/>
              <a:t>Resolve forces into components where necessary.</a:t>
            </a:r>
          </a:p>
        </p:txBody>
      </p:sp>
      <p:sp>
        <p:nvSpPr>
          <p:cNvPr id="519173" name="Rectangle 4"/>
          <p:cNvSpPr>
            <a:spLocks noChangeArrowheads="1"/>
          </p:cNvSpPr>
          <p:nvPr/>
        </p:nvSpPr>
        <p:spPr bwMode="auto">
          <a:xfrm>
            <a:off x="179388" y="1343025"/>
            <a:ext cx="8774112" cy="8636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300">
                <a:solidFill>
                  <a:srgbClr val="000066"/>
                </a:solidFill>
              </a:rPr>
              <a:t>A </a:t>
            </a:r>
            <a:r>
              <a:rPr lang="en-US" sz="2300">
                <a:solidFill>
                  <a:srgbClr val="FF0000"/>
                </a:solidFill>
              </a:rPr>
              <a:t>free-body diagram</a:t>
            </a:r>
            <a:r>
              <a:rPr lang="en-US" sz="2300">
                <a:solidFill>
                  <a:srgbClr val="000066"/>
                </a:solidFill>
              </a:rPr>
              <a:t> represents a system as a particle and uses rays to show </a:t>
            </a:r>
            <a:r>
              <a:rPr lang="en-US" sz="2300" i="1">
                <a:solidFill>
                  <a:srgbClr val="000066"/>
                </a:solidFill>
              </a:rPr>
              <a:t>all</a:t>
            </a:r>
            <a:r>
              <a:rPr lang="en-US" sz="2300" i="1" baseline="30000">
                <a:solidFill>
                  <a:srgbClr val="000066"/>
                </a:solidFill>
              </a:rPr>
              <a:t> </a:t>
            </a:r>
            <a:r>
              <a:rPr lang="en-US" sz="2300">
                <a:solidFill>
                  <a:srgbClr val="000066"/>
                </a:solidFill>
              </a:rPr>
              <a:t> the forces acting on the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8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822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822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822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822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822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7" name="Rectangle 3"/>
          <p:cNvSpPr>
            <a:spLocks noGrp="1" noChangeArrowheads="1"/>
          </p:cNvSpPr>
          <p:nvPr>
            <p:ph type="dt" sz="quarter" idx="10"/>
          </p:nvPr>
        </p:nvSpPr>
        <p:spPr>
          <a:noFill/>
        </p:spPr>
        <p:txBody>
          <a:bodyPr/>
          <a:lstStyle/>
          <a:p>
            <a:r>
              <a:rPr lang="en-US" smtClean="0"/>
              <a:t>PHY1012F</a:t>
            </a:r>
          </a:p>
        </p:txBody>
      </p:sp>
      <p:sp>
        <p:nvSpPr>
          <p:cNvPr id="521218" name="Slide Number Placeholder 4"/>
          <p:cNvSpPr>
            <a:spLocks noGrp="1"/>
          </p:cNvSpPr>
          <p:nvPr>
            <p:ph type="sldNum" sz="quarter" idx="11"/>
          </p:nvPr>
        </p:nvSpPr>
        <p:spPr>
          <a:noFill/>
        </p:spPr>
        <p:txBody>
          <a:bodyPr/>
          <a:lstStyle/>
          <a:p>
            <a:fld id="{05514F90-F95C-4A9C-B823-7649BD703481}" type="slidenum">
              <a:rPr lang="en-US" smtClean="0">
                <a:latin typeface="Koala"/>
                <a:cs typeface="Arial" charset="0"/>
              </a:rPr>
              <a:pPr/>
              <a:t>27</a:t>
            </a:fld>
            <a:endParaRPr lang="en-US" smtClean="0">
              <a:latin typeface="Koala"/>
              <a:cs typeface="Arial" charset="0"/>
            </a:endParaRPr>
          </a:p>
        </p:txBody>
      </p:sp>
      <p:sp>
        <p:nvSpPr>
          <p:cNvPr id="521219" name="Rectangle 2"/>
          <p:cNvSpPr>
            <a:spLocks noGrp="1" noChangeArrowheads="1"/>
          </p:cNvSpPr>
          <p:nvPr>
            <p:ph type="title"/>
          </p:nvPr>
        </p:nvSpPr>
        <p:spPr/>
        <p:txBody>
          <a:bodyPr/>
          <a:lstStyle/>
          <a:p>
            <a:pPr eaLnBrk="1" hangingPunct="1"/>
            <a:r>
              <a:rPr lang="en-ZA" smtClean="0"/>
              <a:t>FREE-BODY DIAGRAMS</a:t>
            </a:r>
            <a:endParaRPr lang="en-US" smtClean="0"/>
          </a:p>
        </p:txBody>
      </p:sp>
      <p:sp>
        <p:nvSpPr>
          <p:cNvPr id="521220" name="Rectangle 3"/>
          <p:cNvSpPr>
            <a:spLocks noGrp="1" noChangeArrowheads="1"/>
          </p:cNvSpPr>
          <p:nvPr>
            <p:ph type="body" idx="1"/>
          </p:nvPr>
        </p:nvSpPr>
        <p:spPr>
          <a:xfrm>
            <a:off x="179388" y="1271588"/>
            <a:ext cx="8774112" cy="1196975"/>
          </a:xfrm>
        </p:spPr>
        <p:txBody>
          <a:bodyPr/>
          <a:lstStyle/>
          <a:p>
            <a:pPr lvl="1" indent="1588" eaLnBrk="1" hangingPunct="1">
              <a:buFontTx/>
              <a:buNone/>
            </a:pPr>
            <a:r>
              <a:rPr lang="en-US" sz="2200" smtClean="0"/>
              <a:t>A 5 kg box is being pulled up a 37° slope by a rope parallel to the slope.  If </a:t>
            </a:r>
            <a:r>
              <a:rPr lang="en-US" sz="2200" b="1" i="1" smtClean="0">
                <a:latin typeface="Times New Roman" pitchFamily="18" charset="0"/>
                <a:sym typeface="Symbol" pitchFamily="18" charset="2"/>
              </a:rPr>
              <a:t></a:t>
            </a:r>
            <a:r>
              <a:rPr lang="en-US" sz="2200" b="1" baseline="-25000" smtClean="0">
                <a:latin typeface="Times New Roman" pitchFamily="18" charset="0"/>
                <a:sym typeface="Symbol" pitchFamily="18" charset="2"/>
              </a:rPr>
              <a:t>k </a:t>
            </a:r>
            <a:r>
              <a:rPr lang="en-US" sz="2200" b="1" smtClean="0">
                <a:latin typeface="Times New Roman" pitchFamily="18" charset="0"/>
                <a:sym typeface="Symbol" pitchFamily="18" charset="2"/>
              </a:rPr>
              <a:t>= </a:t>
            </a:r>
            <a:r>
              <a:rPr lang="en-US" sz="2200" smtClean="0">
                <a:sym typeface="Symbol" pitchFamily="18" charset="2"/>
              </a:rPr>
              <a:t>0.40 and </a:t>
            </a:r>
            <a:r>
              <a:rPr lang="en-US" sz="2200" smtClean="0"/>
              <a:t>the tension in the rope is 60 N, what is the acceleration of the block?</a:t>
            </a:r>
          </a:p>
        </p:txBody>
      </p:sp>
      <p:sp>
        <p:nvSpPr>
          <p:cNvPr id="310302" name="Rectangle 30"/>
          <p:cNvSpPr>
            <a:spLocks noChangeArrowheads="1"/>
          </p:cNvSpPr>
          <p:nvPr/>
        </p:nvSpPr>
        <p:spPr bwMode="auto">
          <a:xfrm>
            <a:off x="179388" y="5381625"/>
            <a:ext cx="8774112" cy="493713"/>
          </a:xfrm>
          <a:prstGeom prst="rect">
            <a:avLst/>
          </a:prstGeom>
          <a:noFill/>
          <a:ln w="9525">
            <a:noFill/>
            <a:miter lim="800000"/>
            <a:headEnd/>
            <a:tailEnd/>
          </a:ln>
        </p:spPr>
        <p:txBody>
          <a:bodyPr lIns="90000" tIns="46800" rIns="90000" bIns="46800">
            <a:spAutoFit/>
          </a:bodyPr>
          <a:lstStyle/>
          <a:p>
            <a:pPr marL="712788" lvl="1" indent="-533400">
              <a:lnSpc>
                <a:spcPct val="110000"/>
              </a:lnSpc>
              <a:buFontTx/>
              <a:buAutoNum type="arabicPeriod"/>
            </a:pPr>
            <a:r>
              <a:rPr lang="en-US">
                <a:solidFill>
                  <a:srgbClr val="0000CC"/>
                </a:solidFill>
              </a:rPr>
              <a:t>Draw a picture of the situation.</a:t>
            </a:r>
          </a:p>
        </p:txBody>
      </p:sp>
      <p:sp>
        <p:nvSpPr>
          <p:cNvPr id="310303" name="Line 31"/>
          <p:cNvSpPr>
            <a:spLocks noChangeShapeType="1"/>
          </p:cNvSpPr>
          <p:nvPr/>
        </p:nvSpPr>
        <p:spPr bwMode="auto">
          <a:xfrm>
            <a:off x="187325" y="5310188"/>
            <a:ext cx="8764588" cy="0"/>
          </a:xfrm>
          <a:prstGeom prst="line">
            <a:avLst/>
          </a:prstGeom>
          <a:noFill/>
          <a:ln w="25400">
            <a:solidFill>
              <a:srgbClr val="FFCC00"/>
            </a:solidFill>
            <a:round/>
            <a:headEnd/>
            <a:tailEnd type="none" w="lg" len="lg"/>
          </a:ln>
        </p:spPr>
        <p:txBody>
          <a:bodyPr lIns="90000" tIns="46800" rIns="90000" bIns="46800"/>
          <a:lstStyle/>
          <a:p>
            <a:endParaRPr lang="en-US"/>
          </a:p>
        </p:txBody>
      </p:sp>
      <p:grpSp>
        <p:nvGrpSpPr>
          <p:cNvPr id="310350" name="Group 78"/>
          <p:cNvGrpSpPr>
            <a:grpSpLocks/>
          </p:cNvGrpSpPr>
          <p:nvPr/>
        </p:nvGrpSpPr>
        <p:grpSpPr bwMode="auto">
          <a:xfrm>
            <a:off x="2578100" y="4049713"/>
            <a:ext cx="3871913" cy="768350"/>
            <a:chOff x="1624" y="2551"/>
            <a:chExt cx="2439" cy="484"/>
          </a:xfrm>
        </p:grpSpPr>
        <p:grpSp>
          <p:nvGrpSpPr>
            <p:cNvPr id="521255" name="Group 34"/>
            <p:cNvGrpSpPr>
              <a:grpSpLocks/>
            </p:cNvGrpSpPr>
            <p:nvPr/>
          </p:nvGrpSpPr>
          <p:grpSpPr bwMode="auto">
            <a:xfrm rot="-1174962">
              <a:off x="1624" y="2551"/>
              <a:ext cx="2439" cy="53"/>
              <a:chOff x="565" y="3795"/>
              <a:chExt cx="1717" cy="90"/>
            </a:xfrm>
          </p:grpSpPr>
          <p:sp>
            <p:nvSpPr>
              <p:cNvPr id="310307" name="Rectangle 35"/>
              <p:cNvSpPr>
                <a:spLocks noChangeArrowheads="1"/>
              </p:cNvSpPr>
              <p:nvPr/>
            </p:nvSpPr>
            <p:spPr bwMode="auto">
              <a:xfrm>
                <a:off x="565" y="3795"/>
                <a:ext cx="1716" cy="90"/>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521258" name="Line 36"/>
              <p:cNvSpPr>
                <a:spLocks noChangeShapeType="1"/>
              </p:cNvSpPr>
              <p:nvPr/>
            </p:nvSpPr>
            <p:spPr bwMode="auto">
              <a:xfrm>
                <a:off x="566" y="3796"/>
                <a:ext cx="1716"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521256" name="Rectangle 37"/>
            <p:cNvSpPr>
              <a:spLocks noChangeArrowheads="1"/>
            </p:cNvSpPr>
            <p:nvPr/>
          </p:nvSpPr>
          <p:spPr bwMode="auto">
            <a:xfrm>
              <a:off x="1674" y="2967"/>
              <a:ext cx="256" cy="68"/>
            </a:xfrm>
            <a:prstGeom prst="rect">
              <a:avLst/>
            </a:prstGeom>
            <a:solidFill>
              <a:srgbClr val="EBEBFF"/>
            </a:solidFill>
            <a:ln w="31750" algn="ctr">
              <a:noFill/>
              <a:miter lim="800000"/>
              <a:headEnd/>
              <a:tailEnd type="none" w="lg" len="lg"/>
            </a:ln>
          </p:spPr>
          <p:txBody>
            <a:bodyPr wrap="none" lIns="90000" tIns="46800" rIns="90000" bIns="46800" anchor="ctr"/>
            <a:lstStyle/>
            <a:p>
              <a:pPr>
                <a:lnSpc>
                  <a:spcPct val="110000"/>
                </a:lnSpc>
              </a:pPr>
              <a:endParaRPr lang="en-ZA"/>
            </a:p>
          </p:txBody>
        </p:sp>
      </p:grpSp>
      <p:sp>
        <p:nvSpPr>
          <p:cNvPr id="310310" name="Rectangle 38"/>
          <p:cNvSpPr>
            <a:spLocks noChangeArrowheads="1"/>
          </p:cNvSpPr>
          <p:nvPr/>
        </p:nvSpPr>
        <p:spPr bwMode="auto">
          <a:xfrm rot="-1166425">
            <a:off x="3559175" y="3741738"/>
            <a:ext cx="677863" cy="504825"/>
          </a:xfrm>
          <a:prstGeom prst="rect">
            <a:avLst/>
          </a:prstGeom>
          <a:solidFill>
            <a:srgbClr val="CD9B69"/>
          </a:solidFill>
          <a:ln w="6350">
            <a:solidFill>
              <a:schemeClr val="tx1"/>
            </a:solidFill>
            <a:miter lim="800000"/>
            <a:headEnd/>
            <a:tailEnd/>
          </a:ln>
        </p:spPr>
        <p:txBody>
          <a:bodyPr/>
          <a:lstStyle/>
          <a:p>
            <a:pPr>
              <a:lnSpc>
                <a:spcPct val="110000"/>
              </a:lnSpc>
            </a:pPr>
            <a:endParaRPr lang="en-ZA"/>
          </a:p>
        </p:txBody>
      </p:sp>
      <p:sp>
        <p:nvSpPr>
          <p:cNvPr id="310314" name="Line 42"/>
          <p:cNvSpPr>
            <a:spLocks noChangeShapeType="1"/>
          </p:cNvSpPr>
          <p:nvPr/>
        </p:nvSpPr>
        <p:spPr bwMode="auto">
          <a:xfrm>
            <a:off x="2682875" y="4710113"/>
            <a:ext cx="1362075" cy="0"/>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10315" name="Freeform 43"/>
          <p:cNvSpPr>
            <a:spLocks/>
          </p:cNvSpPr>
          <p:nvPr/>
        </p:nvSpPr>
        <p:spPr bwMode="auto">
          <a:xfrm>
            <a:off x="3557588" y="4387850"/>
            <a:ext cx="114300" cy="317500"/>
          </a:xfrm>
          <a:custGeom>
            <a:avLst/>
            <a:gdLst>
              <a:gd name="T0" fmla="*/ 0 w 169"/>
              <a:gd name="T1" fmla="*/ 0 h 347"/>
              <a:gd name="T2" fmla="*/ 2147483647 w 169"/>
              <a:gd name="T3" fmla="*/ 2147483647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310320" name="Rectangle 48"/>
          <p:cNvSpPr>
            <a:spLocks noChangeArrowheads="1"/>
          </p:cNvSpPr>
          <p:nvPr/>
        </p:nvSpPr>
        <p:spPr bwMode="auto">
          <a:xfrm>
            <a:off x="3425825" y="3771900"/>
            <a:ext cx="81597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5 kg</a:t>
            </a:r>
            <a:endParaRPr lang="en-US" sz="1800" b="1">
              <a:solidFill>
                <a:srgbClr val="000066"/>
              </a:solidFill>
              <a:latin typeface="Times New Roman" pitchFamily="18" charset="0"/>
              <a:cs typeface="Times New Roman" pitchFamily="18" charset="0"/>
              <a:sym typeface="Symbol" pitchFamily="18" charset="2"/>
            </a:endParaRPr>
          </a:p>
        </p:txBody>
      </p:sp>
      <p:grpSp>
        <p:nvGrpSpPr>
          <p:cNvPr id="310321" name="Group 49"/>
          <p:cNvGrpSpPr>
            <a:grpSpLocks/>
          </p:cNvGrpSpPr>
          <p:nvPr/>
        </p:nvGrpSpPr>
        <p:grpSpPr bwMode="auto">
          <a:xfrm rot="-1180819">
            <a:off x="4168775" y="3552825"/>
            <a:ext cx="1833563" cy="36513"/>
            <a:chOff x="2172" y="3765"/>
            <a:chExt cx="1155" cy="23"/>
          </a:xfrm>
        </p:grpSpPr>
        <p:sp>
          <p:nvSpPr>
            <p:cNvPr id="521243" name="Rectangle 50" descr="Papyrus"/>
            <p:cNvSpPr>
              <a:spLocks noChangeArrowheads="1"/>
            </p:cNvSpPr>
            <p:nvPr/>
          </p:nvSpPr>
          <p:spPr bwMode="auto">
            <a:xfrm flipV="1">
              <a:off x="2172" y="3765"/>
              <a:ext cx="1155" cy="23"/>
            </a:xfrm>
            <a:prstGeom prst="rect">
              <a:avLst/>
            </a:prstGeom>
            <a:blipFill dpi="0" rotWithShape="1">
              <a:blip r:embed="rId3"/>
              <a:srcRect/>
              <a:tile tx="0" ty="0" sx="100000" sy="100000" flip="none" algn="tl"/>
            </a:blipFill>
            <a:ln w="635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21244" name="Line 51"/>
            <p:cNvSpPr>
              <a:spLocks noChangeShapeType="1"/>
            </p:cNvSpPr>
            <p:nvPr/>
          </p:nvSpPr>
          <p:spPr bwMode="auto">
            <a:xfrm>
              <a:off x="2189"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45" name="Line 52"/>
            <p:cNvSpPr>
              <a:spLocks noChangeShapeType="1"/>
            </p:cNvSpPr>
            <p:nvPr/>
          </p:nvSpPr>
          <p:spPr bwMode="auto">
            <a:xfrm>
              <a:off x="2287"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46" name="Line 53"/>
            <p:cNvSpPr>
              <a:spLocks noChangeShapeType="1"/>
            </p:cNvSpPr>
            <p:nvPr/>
          </p:nvSpPr>
          <p:spPr bwMode="auto">
            <a:xfrm>
              <a:off x="239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47" name="Line 54"/>
            <p:cNvSpPr>
              <a:spLocks noChangeShapeType="1"/>
            </p:cNvSpPr>
            <p:nvPr/>
          </p:nvSpPr>
          <p:spPr bwMode="auto">
            <a:xfrm>
              <a:off x="2498"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48" name="Line 55"/>
            <p:cNvSpPr>
              <a:spLocks noChangeShapeType="1"/>
            </p:cNvSpPr>
            <p:nvPr/>
          </p:nvSpPr>
          <p:spPr bwMode="auto">
            <a:xfrm>
              <a:off x="2596"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49" name="Line 56"/>
            <p:cNvSpPr>
              <a:spLocks noChangeShapeType="1"/>
            </p:cNvSpPr>
            <p:nvPr/>
          </p:nvSpPr>
          <p:spPr bwMode="auto">
            <a:xfrm>
              <a:off x="270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50" name="Line 57"/>
            <p:cNvSpPr>
              <a:spLocks noChangeShapeType="1"/>
            </p:cNvSpPr>
            <p:nvPr/>
          </p:nvSpPr>
          <p:spPr bwMode="auto">
            <a:xfrm>
              <a:off x="2813"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51" name="Line 58"/>
            <p:cNvSpPr>
              <a:spLocks noChangeShapeType="1"/>
            </p:cNvSpPr>
            <p:nvPr/>
          </p:nvSpPr>
          <p:spPr bwMode="auto">
            <a:xfrm>
              <a:off x="291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52" name="Line 59"/>
            <p:cNvSpPr>
              <a:spLocks noChangeShapeType="1"/>
            </p:cNvSpPr>
            <p:nvPr/>
          </p:nvSpPr>
          <p:spPr bwMode="auto">
            <a:xfrm>
              <a:off x="3015"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53" name="Line 60"/>
            <p:cNvSpPr>
              <a:spLocks noChangeShapeType="1"/>
            </p:cNvSpPr>
            <p:nvPr/>
          </p:nvSpPr>
          <p:spPr bwMode="auto">
            <a:xfrm>
              <a:off x="3122"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1254" name="Line 61"/>
            <p:cNvSpPr>
              <a:spLocks noChangeShapeType="1"/>
            </p:cNvSpPr>
            <p:nvPr/>
          </p:nvSpPr>
          <p:spPr bwMode="auto">
            <a:xfrm>
              <a:off x="322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grpSp>
      <p:grpSp>
        <p:nvGrpSpPr>
          <p:cNvPr id="310349" name="Group 77"/>
          <p:cNvGrpSpPr>
            <a:grpSpLocks/>
          </p:cNvGrpSpPr>
          <p:nvPr/>
        </p:nvGrpSpPr>
        <p:grpSpPr bwMode="auto">
          <a:xfrm>
            <a:off x="5913438" y="2978150"/>
            <a:ext cx="279400" cy="539750"/>
            <a:chOff x="3725" y="1876"/>
            <a:chExt cx="176" cy="340"/>
          </a:xfrm>
        </p:grpSpPr>
        <p:sp>
          <p:nvSpPr>
            <p:cNvPr id="521231" name="Oval 66"/>
            <p:cNvSpPr>
              <a:spLocks noChangeArrowheads="1"/>
            </p:cNvSpPr>
            <p:nvPr/>
          </p:nvSpPr>
          <p:spPr bwMode="auto">
            <a:xfrm rot="20181632" flipH="1">
              <a:off x="3725" y="2029"/>
              <a:ext cx="77" cy="18"/>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2" name="Oval 62"/>
            <p:cNvSpPr>
              <a:spLocks noChangeArrowheads="1"/>
            </p:cNvSpPr>
            <p:nvPr/>
          </p:nvSpPr>
          <p:spPr bwMode="auto">
            <a:xfrm rot="18180346" flipH="1">
              <a:off x="3767" y="1977"/>
              <a:ext cx="89" cy="2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3" name="Oval 63"/>
            <p:cNvSpPr>
              <a:spLocks noChangeArrowheads="1"/>
            </p:cNvSpPr>
            <p:nvPr/>
          </p:nvSpPr>
          <p:spPr bwMode="auto">
            <a:xfrm rot="12464355" flipH="1">
              <a:off x="3800" y="2137"/>
              <a:ext cx="101" cy="2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4" name="Oval 64"/>
            <p:cNvSpPr>
              <a:spLocks noChangeArrowheads="1"/>
            </p:cNvSpPr>
            <p:nvPr/>
          </p:nvSpPr>
          <p:spPr bwMode="auto">
            <a:xfrm rot="17437257" flipH="1">
              <a:off x="3777" y="2066"/>
              <a:ext cx="123" cy="3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5" name="Oval 65"/>
            <p:cNvSpPr>
              <a:spLocks noChangeArrowheads="1"/>
            </p:cNvSpPr>
            <p:nvPr/>
          </p:nvSpPr>
          <p:spPr bwMode="auto">
            <a:xfrm rot="-328617">
              <a:off x="3813" y="1929"/>
              <a:ext cx="58" cy="1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6" name="Oval 67"/>
            <p:cNvSpPr>
              <a:spLocks noChangeArrowheads="1"/>
            </p:cNvSpPr>
            <p:nvPr/>
          </p:nvSpPr>
          <p:spPr bwMode="auto">
            <a:xfrm rot="15980405" flipH="1">
              <a:off x="3742" y="2149"/>
              <a:ext cx="101" cy="2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7" name="Oval 68"/>
            <p:cNvSpPr>
              <a:spLocks noChangeArrowheads="1"/>
            </p:cNvSpPr>
            <p:nvPr/>
          </p:nvSpPr>
          <p:spPr bwMode="auto">
            <a:xfrm rot="-173121">
              <a:off x="3813" y="1876"/>
              <a:ext cx="45" cy="62"/>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8" name="Oval 69"/>
            <p:cNvSpPr>
              <a:spLocks noChangeArrowheads="1"/>
            </p:cNvSpPr>
            <p:nvPr/>
          </p:nvSpPr>
          <p:spPr bwMode="auto">
            <a:xfrm rot="20262059" flipH="1">
              <a:off x="3763" y="2200"/>
              <a:ext cx="43" cy="1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39" name="Oval 70"/>
            <p:cNvSpPr>
              <a:spLocks noChangeArrowheads="1"/>
            </p:cNvSpPr>
            <p:nvPr/>
          </p:nvSpPr>
          <p:spPr bwMode="auto">
            <a:xfrm rot="20313201" flipH="1">
              <a:off x="3856" y="2167"/>
              <a:ext cx="42" cy="1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40" name="Oval 71"/>
            <p:cNvSpPr>
              <a:spLocks noChangeArrowheads="1"/>
            </p:cNvSpPr>
            <p:nvPr/>
          </p:nvSpPr>
          <p:spPr bwMode="auto">
            <a:xfrm rot="18825692" flipH="1">
              <a:off x="3760" y="2073"/>
              <a:ext cx="123" cy="3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41" name="Oval 72"/>
            <p:cNvSpPr>
              <a:spLocks noChangeArrowheads="1"/>
            </p:cNvSpPr>
            <p:nvPr/>
          </p:nvSpPr>
          <p:spPr bwMode="auto">
            <a:xfrm rot="6828925" flipH="1">
              <a:off x="3781" y="1983"/>
              <a:ext cx="89" cy="2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1242" name="Oval 73"/>
            <p:cNvSpPr>
              <a:spLocks noChangeArrowheads="1"/>
            </p:cNvSpPr>
            <p:nvPr/>
          </p:nvSpPr>
          <p:spPr bwMode="auto">
            <a:xfrm rot="19965282" flipH="1">
              <a:off x="3745" y="2037"/>
              <a:ext cx="77" cy="18"/>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sp>
        <p:nvSpPr>
          <p:cNvPr id="310316" name="Rectangle 44"/>
          <p:cNvSpPr>
            <a:spLocks noChangeArrowheads="1"/>
          </p:cNvSpPr>
          <p:nvPr/>
        </p:nvSpPr>
        <p:spPr bwMode="auto">
          <a:xfrm>
            <a:off x="3014663" y="4379913"/>
            <a:ext cx="7080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37</a:t>
            </a:r>
            <a:r>
              <a:rPr lang="en-US" sz="1800" b="1">
                <a:solidFill>
                  <a:srgbClr val="000066"/>
                </a:solidFill>
                <a:latin typeface="Times New Roman" pitchFamily="18" charset="0"/>
                <a:cs typeface="Times New Roman" pitchFamily="18" charset="0"/>
                <a:sym typeface="Symbol" pitchFamily="18" charset="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030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030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03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03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03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03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0349"/>
                                        </p:tgtEl>
                                        <p:attrNameLst>
                                          <p:attrName>style.visibility</p:attrName>
                                        </p:attrNameLst>
                                      </p:cBhvr>
                                      <p:to>
                                        <p:strVal val="visible"/>
                                      </p:to>
                                    </p:set>
                                  </p:childTnLst>
                                </p:cTn>
                              </p:par>
                              <p:par>
                                <p:cTn id="21" presetID="10" presetClass="entr" presetSubtype="0" fill="hold" grpId="0" nodeType="withEffect">
                                  <p:stCondLst>
                                    <p:cond delay="500"/>
                                  </p:stCondLst>
                                  <p:childTnLst>
                                    <p:set>
                                      <p:cBhvr>
                                        <p:cTn id="22" dur="1" fill="hold">
                                          <p:stCondLst>
                                            <p:cond delay="0"/>
                                          </p:stCondLst>
                                        </p:cTn>
                                        <p:tgtEl>
                                          <p:spTgt spid="310315"/>
                                        </p:tgtEl>
                                        <p:attrNameLst>
                                          <p:attrName>style.visibility</p:attrName>
                                        </p:attrNameLst>
                                      </p:cBhvr>
                                      <p:to>
                                        <p:strVal val="visible"/>
                                      </p:to>
                                    </p:set>
                                    <p:animEffect transition="in" filter="fade">
                                      <p:cBhvr>
                                        <p:cTn id="23" dur="500"/>
                                        <p:tgtEl>
                                          <p:spTgt spid="31031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310316"/>
                                        </p:tgtEl>
                                        <p:attrNameLst>
                                          <p:attrName>style.visibility</p:attrName>
                                        </p:attrNameLst>
                                      </p:cBhvr>
                                      <p:to>
                                        <p:strVal val="visible"/>
                                      </p:to>
                                    </p:set>
                                    <p:animEffect transition="in" filter="fade">
                                      <p:cBhvr>
                                        <p:cTn id="26" dur="500"/>
                                        <p:tgtEl>
                                          <p:spTgt spid="310316"/>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310314"/>
                                        </p:tgtEl>
                                        <p:attrNameLst>
                                          <p:attrName>style.visibility</p:attrName>
                                        </p:attrNameLst>
                                      </p:cBhvr>
                                      <p:to>
                                        <p:strVal val="visible"/>
                                      </p:to>
                                    </p:set>
                                    <p:animEffect transition="in" filter="fade">
                                      <p:cBhvr>
                                        <p:cTn id="29" dur="500"/>
                                        <p:tgtEl>
                                          <p:spTgt spid="310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302" grpId="0"/>
      <p:bldP spid="310303" grpId="0" animBg="1"/>
      <p:bldP spid="310310" grpId="0" animBg="1"/>
      <p:bldP spid="310314" grpId="0" animBg="1"/>
      <p:bldP spid="310315" grpId="0" animBg="1"/>
      <p:bldP spid="310320" grpId="0"/>
      <p:bldP spid="3103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5" name="Rectangle 3"/>
          <p:cNvSpPr>
            <a:spLocks noGrp="1" noChangeArrowheads="1"/>
          </p:cNvSpPr>
          <p:nvPr>
            <p:ph type="dt" sz="quarter" idx="10"/>
          </p:nvPr>
        </p:nvSpPr>
        <p:spPr>
          <a:noFill/>
        </p:spPr>
        <p:txBody>
          <a:bodyPr/>
          <a:lstStyle/>
          <a:p>
            <a:r>
              <a:rPr lang="en-US" smtClean="0"/>
              <a:t>PHY1012F</a:t>
            </a:r>
          </a:p>
        </p:txBody>
      </p:sp>
      <p:sp>
        <p:nvSpPr>
          <p:cNvPr id="523266" name="Slide Number Placeholder 4"/>
          <p:cNvSpPr>
            <a:spLocks noGrp="1"/>
          </p:cNvSpPr>
          <p:nvPr>
            <p:ph type="sldNum" sz="quarter" idx="11"/>
          </p:nvPr>
        </p:nvSpPr>
        <p:spPr>
          <a:noFill/>
        </p:spPr>
        <p:txBody>
          <a:bodyPr/>
          <a:lstStyle/>
          <a:p>
            <a:fld id="{9B54E7D9-3F40-419A-BBE5-23CF765D308D}" type="slidenum">
              <a:rPr lang="en-US" smtClean="0">
                <a:latin typeface="Koala"/>
                <a:cs typeface="Arial" charset="0"/>
              </a:rPr>
              <a:pPr/>
              <a:t>28</a:t>
            </a:fld>
            <a:endParaRPr lang="en-US" smtClean="0">
              <a:latin typeface="Koala"/>
              <a:cs typeface="Arial" charset="0"/>
            </a:endParaRPr>
          </a:p>
        </p:txBody>
      </p:sp>
      <p:sp>
        <p:nvSpPr>
          <p:cNvPr id="523267" name="Rectangle 2"/>
          <p:cNvSpPr>
            <a:spLocks noGrp="1" noChangeArrowheads="1"/>
          </p:cNvSpPr>
          <p:nvPr>
            <p:ph type="title"/>
          </p:nvPr>
        </p:nvSpPr>
        <p:spPr/>
        <p:txBody>
          <a:bodyPr/>
          <a:lstStyle/>
          <a:p>
            <a:pPr eaLnBrk="1" hangingPunct="1"/>
            <a:r>
              <a:rPr lang="en-ZA" smtClean="0"/>
              <a:t>FREE-BODY DIAGRAMS</a:t>
            </a:r>
            <a:endParaRPr lang="en-US" smtClean="0"/>
          </a:p>
        </p:txBody>
      </p:sp>
      <p:sp>
        <p:nvSpPr>
          <p:cNvPr id="523268" name="Rectangle 4"/>
          <p:cNvSpPr>
            <a:spLocks noChangeArrowheads="1"/>
          </p:cNvSpPr>
          <p:nvPr/>
        </p:nvSpPr>
        <p:spPr bwMode="auto">
          <a:xfrm>
            <a:off x="179388" y="5381625"/>
            <a:ext cx="8774112" cy="493713"/>
          </a:xfrm>
          <a:prstGeom prst="rect">
            <a:avLst/>
          </a:prstGeom>
          <a:noFill/>
          <a:ln w="9525">
            <a:noFill/>
            <a:miter lim="800000"/>
            <a:headEnd/>
            <a:tailEnd/>
          </a:ln>
        </p:spPr>
        <p:txBody>
          <a:bodyPr lIns="90000" tIns="46800" rIns="90000" bIns="46800">
            <a:spAutoFit/>
          </a:bodyPr>
          <a:lstStyle/>
          <a:p>
            <a:pPr marL="712788" lvl="1" indent="-533400">
              <a:lnSpc>
                <a:spcPct val="110000"/>
              </a:lnSpc>
              <a:buFontTx/>
              <a:buAutoNum type="arabicPeriod" startAt="2"/>
            </a:pPr>
            <a:r>
              <a:rPr lang="en-US">
                <a:solidFill>
                  <a:srgbClr val="0000CC"/>
                </a:solidFill>
              </a:rPr>
              <a:t>Circle the system of interest on your picture.</a:t>
            </a:r>
          </a:p>
        </p:txBody>
      </p:sp>
      <p:sp>
        <p:nvSpPr>
          <p:cNvPr id="523269" name="Line 5"/>
          <p:cNvSpPr>
            <a:spLocks noChangeShapeType="1"/>
          </p:cNvSpPr>
          <p:nvPr/>
        </p:nvSpPr>
        <p:spPr bwMode="auto">
          <a:xfrm>
            <a:off x="187325" y="5310188"/>
            <a:ext cx="8764588" cy="0"/>
          </a:xfrm>
          <a:prstGeom prst="line">
            <a:avLst/>
          </a:prstGeom>
          <a:noFill/>
          <a:ln w="25400">
            <a:solidFill>
              <a:srgbClr val="FFCC00"/>
            </a:solidFill>
            <a:round/>
            <a:headEnd/>
            <a:tailEnd type="none" w="lg" len="lg"/>
          </a:ln>
        </p:spPr>
        <p:txBody>
          <a:bodyPr lIns="90000" tIns="46800" rIns="90000" bIns="46800"/>
          <a:lstStyle/>
          <a:p>
            <a:endParaRPr lang="en-US"/>
          </a:p>
        </p:txBody>
      </p:sp>
      <p:grpSp>
        <p:nvGrpSpPr>
          <p:cNvPr id="523270" name="Group 6"/>
          <p:cNvGrpSpPr>
            <a:grpSpLocks/>
          </p:cNvGrpSpPr>
          <p:nvPr/>
        </p:nvGrpSpPr>
        <p:grpSpPr bwMode="auto">
          <a:xfrm rot="-1174962">
            <a:off x="2578100" y="4049713"/>
            <a:ext cx="3871913" cy="84137"/>
            <a:chOff x="565" y="3795"/>
            <a:chExt cx="1717" cy="90"/>
          </a:xfrm>
        </p:grpSpPr>
        <p:sp>
          <p:nvSpPr>
            <p:cNvPr id="369671" name="Rectangle 7"/>
            <p:cNvSpPr>
              <a:spLocks noChangeArrowheads="1"/>
            </p:cNvSpPr>
            <p:nvPr/>
          </p:nvSpPr>
          <p:spPr bwMode="auto">
            <a:xfrm>
              <a:off x="565" y="3795"/>
              <a:ext cx="1716" cy="90"/>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523306" name="Line 8"/>
            <p:cNvSpPr>
              <a:spLocks noChangeShapeType="1"/>
            </p:cNvSpPr>
            <p:nvPr/>
          </p:nvSpPr>
          <p:spPr bwMode="auto">
            <a:xfrm>
              <a:off x="566" y="3796"/>
              <a:ext cx="1716"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523271" name="Rectangle 9"/>
          <p:cNvSpPr>
            <a:spLocks noChangeArrowheads="1"/>
          </p:cNvSpPr>
          <p:nvPr/>
        </p:nvSpPr>
        <p:spPr bwMode="auto">
          <a:xfrm>
            <a:off x="2657475" y="4710113"/>
            <a:ext cx="406400" cy="107950"/>
          </a:xfrm>
          <a:prstGeom prst="rect">
            <a:avLst/>
          </a:prstGeom>
          <a:solidFill>
            <a:srgbClr val="EBEBFF"/>
          </a:solidFill>
          <a:ln w="31750" algn="ctr">
            <a:noFill/>
            <a:miter lim="800000"/>
            <a:headEnd/>
            <a:tailEnd type="none" w="lg" len="lg"/>
          </a:ln>
        </p:spPr>
        <p:txBody>
          <a:bodyPr wrap="none" lIns="90000" tIns="46800" rIns="90000" bIns="46800" anchor="ctr"/>
          <a:lstStyle/>
          <a:p>
            <a:pPr>
              <a:lnSpc>
                <a:spcPct val="110000"/>
              </a:lnSpc>
            </a:pPr>
            <a:endParaRPr lang="en-ZA"/>
          </a:p>
        </p:txBody>
      </p:sp>
      <p:sp>
        <p:nvSpPr>
          <p:cNvPr id="523272" name="Rectangle 10"/>
          <p:cNvSpPr>
            <a:spLocks noChangeArrowheads="1"/>
          </p:cNvSpPr>
          <p:nvPr/>
        </p:nvSpPr>
        <p:spPr bwMode="auto">
          <a:xfrm rot="-1166425">
            <a:off x="3559175" y="3741738"/>
            <a:ext cx="677863" cy="504825"/>
          </a:xfrm>
          <a:prstGeom prst="rect">
            <a:avLst/>
          </a:prstGeom>
          <a:solidFill>
            <a:srgbClr val="CD9B69"/>
          </a:solidFill>
          <a:ln w="6350">
            <a:solidFill>
              <a:schemeClr val="tx1"/>
            </a:solidFill>
            <a:miter lim="800000"/>
            <a:headEnd/>
            <a:tailEnd/>
          </a:ln>
        </p:spPr>
        <p:txBody>
          <a:bodyPr/>
          <a:lstStyle/>
          <a:p>
            <a:pPr>
              <a:lnSpc>
                <a:spcPct val="110000"/>
              </a:lnSpc>
            </a:pPr>
            <a:endParaRPr lang="en-ZA"/>
          </a:p>
        </p:txBody>
      </p:sp>
      <p:sp>
        <p:nvSpPr>
          <p:cNvPr id="523273" name="Line 14"/>
          <p:cNvSpPr>
            <a:spLocks noChangeShapeType="1"/>
          </p:cNvSpPr>
          <p:nvPr/>
        </p:nvSpPr>
        <p:spPr bwMode="auto">
          <a:xfrm>
            <a:off x="2682875" y="4710113"/>
            <a:ext cx="1362075" cy="0"/>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523274" name="Freeform 15"/>
          <p:cNvSpPr>
            <a:spLocks/>
          </p:cNvSpPr>
          <p:nvPr/>
        </p:nvSpPr>
        <p:spPr bwMode="auto">
          <a:xfrm>
            <a:off x="3557588" y="4387850"/>
            <a:ext cx="114300" cy="317500"/>
          </a:xfrm>
          <a:custGeom>
            <a:avLst/>
            <a:gdLst>
              <a:gd name="T0" fmla="*/ 0 w 169"/>
              <a:gd name="T1" fmla="*/ 0 h 347"/>
              <a:gd name="T2" fmla="*/ 2147483647 w 169"/>
              <a:gd name="T3" fmla="*/ 2147483647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523275" name="Rectangle 16"/>
          <p:cNvSpPr>
            <a:spLocks noChangeArrowheads="1"/>
          </p:cNvSpPr>
          <p:nvPr/>
        </p:nvSpPr>
        <p:spPr bwMode="auto">
          <a:xfrm>
            <a:off x="3014663" y="4379913"/>
            <a:ext cx="7080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37</a:t>
            </a:r>
            <a:r>
              <a:rPr lang="en-US" sz="1800" b="1">
                <a:solidFill>
                  <a:srgbClr val="000066"/>
                </a:solidFill>
                <a:latin typeface="Times New Roman" pitchFamily="18" charset="0"/>
                <a:cs typeface="Times New Roman" pitchFamily="18" charset="0"/>
                <a:sym typeface="Symbol" pitchFamily="18" charset="2"/>
              </a:rPr>
              <a:t>°</a:t>
            </a:r>
          </a:p>
        </p:txBody>
      </p:sp>
      <p:sp>
        <p:nvSpPr>
          <p:cNvPr id="523276" name="Rectangle 20"/>
          <p:cNvSpPr>
            <a:spLocks noChangeArrowheads="1"/>
          </p:cNvSpPr>
          <p:nvPr/>
        </p:nvSpPr>
        <p:spPr bwMode="auto">
          <a:xfrm>
            <a:off x="3425825" y="3771900"/>
            <a:ext cx="81597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5 kg</a:t>
            </a:r>
            <a:endParaRPr lang="en-US" sz="1800" b="1">
              <a:solidFill>
                <a:srgbClr val="000066"/>
              </a:solidFill>
              <a:latin typeface="Times New Roman" pitchFamily="18" charset="0"/>
              <a:cs typeface="Times New Roman" pitchFamily="18" charset="0"/>
              <a:sym typeface="Symbol" pitchFamily="18" charset="2"/>
            </a:endParaRPr>
          </a:p>
        </p:txBody>
      </p:sp>
      <p:grpSp>
        <p:nvGrpSpPr>
          <p:cNvPr id="523277" name="Group 21"/>
          <p:cNvGrpSpPr>
            <a:grpSpLocks/>
          </p:cNvGrpSpPr>
          <p:nvPr/>
        </p:nvGrpSpPr>
        <p:grpSpPr bwMode="auto">
          <a:xfrm rot="-1180819">
            <a:off x="4168775" y="3552825"/>
            <a:ext cx="1833563" cy="36513"/>
            <a:chOff x="2172" y="3765"/>
            <a:chExt cx="1155" cy="23"/>
          </a:xfrm>
        </p:grpSpPr>
        <p:sp>
          <p:nvSpPr>
            <p:cNvPr id="523293" name="Rectangle 22" descr="Papyrus"/>
            <p:cNvSpPr>
              <a:spLocks noChangeArrowheads="1"/>
            </p:cNvSpPr>
            <p:nvPr/>
          </p:nvSpPr>
          <p:spPr bwMode="auto">
            <a:xfrm flipV="1">
              <a:off x="2172" y="3765"/>
              <a:ext cx="1155" cy="23"/>
            </a:xfrm>
            <a:prstGeom prst="rect">
              <a:avLst/>
            </a:prstGeom>
            <a:blipFill dpi="0" rotWithShape="1">
              <a:blip r:embed="rId3"/>
              <a:srcRect/>
              <a:tile tx="0" ty="0" sx="100000" sy="100000" flip="none" algn="tl"/>
            </a:blipFill>
            <a:ln w="635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23294" name="Line 23"/>
            <p:cNvSpPr>
              <a:spLocks noChangeShapeType="1"/>
            </p:cNvSpPr>
            <p:nvPr/>
          </p:nvSpPr>
          <p:spPr bwMode="auto">
            <a:xfrm>
              <a:off x="2189"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295" name="Line 24"/>
            <p:cNvSpPr>
              <a:spLocks noChangeShapeType="1"/>
            </p:cNvSpPr>
            <p:nvPr/>
          </p:nvSpPr>
          <p:spPr bwMode="auto">
            <a:xfrm>
              <a:off x="2287"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296" name="Line 25"/>
            <p:cNvSpPr>
              <a:spLocks noChangeShapeType="1"/>
            </p:cNvSpPr>
            <p:nvPr/>
          </p:nvSpPr>
          <p:spPr bwMode="auto">
            <a:xfrm>
              <a:off x="239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297" name="Line 26"/>
            <p:cNvSpPr>
              <a:spLocks noChangeShapeType="1"/>
            </p:cNvSpPr>
            <p:nvPr/>
          </p:nvSpPr>
          <p:spPr bwMode="auto">
            <a:xfrm>
              <a:off x="2498"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298" name="Line 27"/>
            <p:cNvSpPr>
              <a:spLocks noChangeShapeType="1"/>
            </p:cNvSpPr>
            <p:nvPr/>
          </p:nvSpPr>
          <p:spPr bwMode="auto">
            <a:xfrm>
              <a:off x="2596"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299" name="Line 28"/>
            <p:cNvSpPr>
              <a:spLocks noChangeShapeType="1"/>
            </p:cNvSpPr>
            <p:nvPr/>
          </p:nvSpPr>
          <p:spPr bwMode="auto">
            <a:xfrm>
              <a:off x="270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300" name="Line 29"/>
            <p:cNvSpPr>
              <a:spLocks noChangeShapeType="1"/>
            </p:cNvSpPr>
            <p:nvPr/>
          </p:nvSpPr>
          <p:spPr bwMode="auto">
            <a:xfrm>
              <a:off x="2813"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301" name="Line 30"/>
            <p:cNvSpPr>
              <a:spLocks noChangeShapeType="1"/>
            </p:cNvSpPr>
            <p:nvPr/>
          </p:nvSpPr>
          <p:spPr bwMode="auto">
            <a:xfrm>
              <a:off x="291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302" name="Line 31"/>
            <p:cNvSpPr>
              <a:spLocks noChangeShapeType="1"/>
            </p:cNvSpPr>
            <p:nvPr/>
          </p:nvSpPr>
          <p:spPr bwMode="auto">
            <a:xfrm>
              <a:off x="3015"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303" name="Line 32"/>
            <p:cNvSpPr>
              <a:spLocks noChangeShapeType="1"/>
            </p:cNvSpPr>
            <p:nvPr/>
          </p:nvSpPr>
          <p:spPr bwMode="auto">
            <a:xfrm>
              <a:off x="3122"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523304" name="Line 33"/>
            <p:cNvSpPr>
              <a:spLocks noChangeShapeType="1"/>
            </p:cNvSpPr>
            <p:nvPr/>
          </p:nvSpPr>
          <p:spPr bwMode="auto">
            <a:xfrm>
              <a:off x="322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grpSp>
      <p:grpSp>
        <p:nvGrpSpPr>
          <p:cNvPr id="523278" name="Group 34"/>
          <p:cNvGrpSpPr>
            <a:grpSpLocks/>
          </p:cNvGrpSpPr>
          <p:nvPr/>
        </p:nvGrpSpPr>
        <p:grpSpPr bwMode="auto">
          <a:xfrm>
            <a:off x="5913438" y="2978150"/>
            <a:ext cx="279400" cy="539750"/>
            <a:chOff x="3725" y="1876"/>
            <a:chExt cx="176" cy="340"/>
          </a:xfrm>
        </p:grpSpPr>
        <p:sp>
          <p:nvSpPr>
            <p:cNvPr id="523281" name="Oval 35"/>
            <p:cNvSpPr>
              <a:spLocks noChangeArrowheads="1"/>
            </p:cNvSpPr>
            <p:nvPr/>
          </p:nvSpPr>
          <p:spPr bwMode="auto">
            <a:xfrm rot="20181632" flipH="1">
              <a:off x="3725" y="2029"/>
              <a:ext cx="77" cy="18"/>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2" name="Oval 36"/>
            <p:cNvSpPr>
              <a:spLocks noChangeArrowheads="1"/>
            </p:cNvSpPr>
            <p:nvPr/>
          </p:nvSpPr>
          <p:spPr bwMode="auto">
            <a:xfrm rot="18180346" flipH="1">
              <a:off x="3767" y="1977"/>
              <a:ext cx="89" cy="2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3" name="Oval 37"/>
            <p:cNvSpPr>
              <a:spLocks noChangeArrowheads="1"/>
            </p:cNvSpPr>
            <p:nvPr/>
          </p:nvSpPr>
          <p:spPr bwMode="auto">
            <a:xfrm rot="12464355" flipH="1">
              <a:off x="3800" y="2137"/>
              <a:ext cx="101" cy="2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4" name="Oval 38"/>
            <p:cNvSpPr>
              <a:spLocks noChangeArrowheads="1"/>
            </p:cNvSpPr>
            <p:nvPr/>
          </p:nvSpPr>
          <p:spPr bwMode="auto">
            <a:xfrm rot="17437257" flipH="1">
              <a:off x="3777" y="2066"/>
              <a:ext cx="123" cy="3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5" name="Oval 39"/>
            <p:cNvSpPr>
              <a:spLocks noChangeArrowheads="1"/>
            </p:cNvSpPr>
            <p:nvPr/>
          </p:nvSpPr>
          <p:spPr bwMode="auto">
            <a:xfrm rot="-328617">
              <a:off x="3813" y="1929"/>
              <a:ext cx="58" cy="1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6" name="Oval 40"/>
            <p:cNvSpPr>
              <a:spLocks noChangeArrowheads="1"/>
            </p:cNvSpPr>
            <p:nvPr/>
          </p:nvSpPr>
          <p:spPr bwMode="auto">
            <a:xfrm rot="15980405" flipH="1">
              <a:off x="3742" y="2149"/>
              <a:ext cx="101" cy="2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7" name="Oval 41"/>
            <p:cNvSpPr>
              <a:spLocks noChangeArrowheads="1"/>
            </p:cNvSpPr>
            <p:nvPr/>
          </p:nvSpPr>
          <p:spPr bwMode="auto">
            <a:xfrm rot="-173121">
              <a:off x="3813" y="1876"/>
              <a:ext cx="45" cy="62"/>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8" name="Oval 42"/>
            <p:cNvSpPr>
              <a:spLocks noChangeArrowheads="1"/>
            </p:cNvSpPr>
            <p:nvPr/>
          </p:nvSpPr>
          <p:spPr bwMode="auto">
            <a:xfrm rot="20262059" flipH="1">
              <a:off x="3763" y="2200"/>
              <a:ext cx="43" cy="1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89" name="Oval 43"/>
            <p:cNvSpPr>
              <a:spLocks noChangeArrowheads="1"/>
            </p:cNvSpPr>
            <p:nvPr/>
          </p:nvSpPr>
          <p:spPr bwMode="auto">
            <a:xfrm rot="20313201" flipH="1">
              <a:off x="3856" y="2167"/>
              <a:ext cx="42" cy="1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90" name="Oval 44"/>
            <p:cNvSpPr>
              <a:spLocks noChangeArrowheads="1"/>
            </p:cNvSpPr>
            <p:nvPr/>
          </p:nvSpPr>
          <p:spPr bwMode="auto">
            <a:xfrm rot="18825692" flipH="1">
              <a:off x="3760" y="2073"/>
              <a:ext cx="123" cy="3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91" name="Oval 45"/>
            <p:cNvSpPr>
              <a:spLocks noChangeArrowheads="1"/>
            </p:cNvSpPr>
            <p:nvPr/>
          </p:nvSpPr>
          <p:spPr bwMode="auto">
            <a:xfrm rot="6828925" flipH="1">
              <a:off x="3781" y="1983"/>
              <a:ext cx="89" cy="2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23292" name="Oval 46"/>
            <p:cNvSpPr>
              <a:spLocks noChangeArrowheads="1"/>
            </p:cNvSpPr>
            <p:nvPr/>
          </p:nvSpPr>
          <p:spPr bwMode="auto">
            <a:xfrm rot="19965282" flipH="1">
              <a:off x="3745" y="2037"/>
              <a:ext cx="77" cy="18"/>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sp>
        <p:nvSpPr>
          <p:cNvPr id="369718" name="Freeform 54"/>
          <p:cNvSpPr>
            <a:spLocks/>
          </p:cNvSpPr>
          <p:nvPr/>
        </p:nvSpPr>
        <p:spPr bwMode="auto">
          <a:xfrm>
            <a:off x="3348038" y="3541713"/>
            <a:ext cx="1133475" cy="939800"/>
          </a:xfrm>
          <a:custGeom>
            <a:avLst/>
            <a:gdLst>
              <a:gd name="T0" fmla="*/ 2147483647 w 758"/>
              <a:gd name="T1" fmla="*/ 2147483647 h 628"/>
              <a:gd name="T2" fmla="*/ 2147483647 w 758"/>
              <a:gd name="T3" fmla="*/ 2147483647 h 628"/>
              <a:gd name="T4" fmla="*/ 2147483647 w 758"/>
              <a:gd name="T5" fmla="*/ 2147483647 h 628"/>
              <a:gd name="T6" fmla="*/ 2147483647 w 758"/>
              <a:gd name="T7" fmla="*/ 2147483647 h 628"/>
              <a:gd name="T8" fmla="*/ 2147483647 w 758"/>
              <a:gd name="T9" fmla="*/ 2147483647 h 628"/>
              <a:gd name="T10" fmla="*/ 0 60000 65536"/>
              <a:gd name="T11" fmla="*/ 0 60000 65536"/>
              <a:gd name="T12" fmla="*/ 0 60000 65536"/>
              <a:gd name="T13" fmla="*/ 0 60000 65536"/>
              <a:gd name="T14" fmla="*/ 0 60000 65536"/>
              <a:gd name="T15" fmla="*/ 0 w 758"/>
              <a:gd name="T16" fmla="*/ 0 h 628"/>
              <a:gd name="T17" fmla="*/ 758 w 758"/>
              <a:gd name="T18" fmla="*/ 628 h 628"/>
            </a:gdLst>
            <a:ahLst/>
            <a:cxnLst>
              <a:cxn ang="T10">
                <a:pos x="T0" y="T1"/>
              </a:cxn>
              <a:cxn ang="T11">
                <a:pos x="T2" y="T3"/>
              </a:cxn>
              <a:cxn ang="T12">
                <a:pos x="T4" y="T5"/>
              </a:cxn>
              <a:cxn ang="T13">
                <a:pos x="T6" y="T7"/>
              </a:cxn>
              <a:cxn ang="T14">
                <a:pos x="T8" y="T9"/>
              </a:cxn>
            </a:cxnLst>
            <a:rect l="T15" t="T16" r="T17" b="T18"/>
            <a:pathLst>
              <a:path w="758" h="628">
                <a:moveTo>
                  <a:pt x="69" y="185"/>
                </a:moveTo>
                <a:cubicBezTo>
                  <a:pt x="0" y="272"/>
                  <a:pt x="73" y="482"/>
                  <a:pt x="171" y="555"/>
                </a:cubicBezTo>
                <a:cubicBezTo>
                  <a:pt x="269" y="628"/>
                  <a:pt x="624" y="517"/>
                  <a:pt x="691" y="424"/>
                </a:cubicBezTo>
                <a:cubicBezTo>
                  <a:pt x="758" y="331"/>
                  <a:pt x="689" y="70"/>
                  <a:pt x="584" y="35"/>
                </a:cubicBezTo>
                <a:cubicBezTo>
                  <a:pt x="479" y="0"/>
                  <a:pt x="138" y="98"/>
                  <a:pt x="69" y="185"/>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523280" name="Rectangle 58"/>
          <p:cNvSpPr>
            <a:spLocks noGrp="1" noChangeArrowheads="1"/>
          </p:cNvSpPr>
          <p:nvPr>
            <p:ph type="body" idx="1"/>
          </p:nvPr>
        </p:nvSpPr>
        <p:spPr>
          <a:xfrm>
            <a:off x="179388" y="1271588"/>
            <a:ext cx="8774112" cy="1196975"/>
          </a:xfrm>
        </p:spPr>
        <p:txBody>
          <a:bodyPr/>
          <a:lstStyle/>
          <a:p>
            <a:pPr lvl="1" indent="1588" eaLnBrk="1" hangingPunct="1">
              <a:buFontTx/>
              <a:buNone/>
            </a:pPr>
            <a:r>
              <a:rPr lang="en-US" sz="2200" smtClean="0"/>
              <a:t>A 5 kg box is being pulled up a 37° slope by a rope parallel to the slope.  If </a:t>
            </a:r>
            <a:r>
              <a:rPr lang="en-US" sz="2200" b="1" i="1" smtClean="0">
                <a:latin typeface="Times New Roman" pitchFamily="18" charset="0"/>
                <a:sym typeface="Symbol" pitchFamily="18" charset="2"/>
              </a:rPr>
              <a:t></a:t>
            </a:r>
            <a:r>
              <a:rPr lang="en-US" sz="2200" b="1" baseline="-25000" smtClean="0">
                <a:latin typeface="Times New Roman" pitchFamily="18" charset="0"/>
                <a:sym typeface="Symbol" pitchFamily="18" charset="2"/>
              </a:rPr>
              <a:t>k </a:t>
            </a:r>
            <a:r>
              <a:rPr lang="en-US" sz="2200" b="1" smtClean="0">
                <a:latin typeface="Times New Roman" pitchFamily="18" charset="0"/>
                <a:sym typeface="Symbol" pitchFamily="18" charset="2"/>
              </a:rPr>
              <a:t>= </a:t>
            </a:r>
            <a:r>
              <a:rPr lang="en-US" sz="2200" smtClean="0">
                <a:sym typeface="Symbol" pitchFamily="18" charset="2"/>
              </a:rPr>
              <a:t>0.40 and </a:t>
            </a:r>
            <a:r>
              <a:rPr lang="en-US" sz="2200" smtClean="0"/>
              <a:t>the tension in the rope is 60 N, what is the acceleration of the block?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9718"/>
                                        </p:tgtEl>
                                        <p:attrNameLst>
                                          <p:attrName>style.visibility</p:attrName>
                                        </p:attrNameLst>
                                      </p:cBhvr>
                                      <p:to>
                                        <p:strVal val="visible"/>
                                      </p:to>
                                    </p:set>
                                    <p:animEffect transition="in" filter="fade">
                                      <p:cBhvr>
                                        <p:cTn id="7" dur="1000"/>
                                        <p:tgtEl>
                                          <p:spTgt spid="369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7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61" name="Rectangle 3"/>
          <p:cNvSpPr>
            <a:spLocks noGrp="1" noChangeArrowheads="1"/>
          </p:cNvSpPr>
          <p:nvPr>
            <p:ph type="dt" sz="quarter" idx="10"/>
          </p:nvPr>
        </p:nvSpPr>
        <p:spPr>
          <a:noFill/>
        </p:spPr>
        <p:txBody>
          <a:bodyPr/>
          <a:lstStyle/>
          <a:p>
            <a:r>
              <a:rPr lang="en-US" smtClean="0"/>
              <a:t>PHY1012F</a:t>
            </a:r>
          </a:p>
        </p:txBody>
      </p:sp>
      <p:sp>
        <p:nvSpPr>
          <p:cNvPr id="375862" name="Slide Number Placeholder 4"/>
          <p:cNvSpPr>
            <a:spLocks noGrp="1"/>
          </p:cNvSpPr>
          <p:nvPr>
            <p:ph type="sldNum" sz="quarter" idx="11"/>
          </p:nvPr>
        </p:nvSpPr>
        <p:spPr>
          <a:noFill/>
        </p:spPr>
        <p:txBody>
          <a:bodyPr/>
          <a:lstStyle/>
          <a:p>
            <a:fld id="{C6CB913F-F87F-4251-88B0-551F362E3F5D}" type="slidenum">
              <a:rPr lang="en-US" smtClean="0">
                <a:latin typeface="Koala"/>
                <a:cs typeface="Arial" charset="0"/>
              </a:rPr>
              <a:pPr/>
              <a:t>29</a:t>
            </a:fld>
            <a:endParaRPr lang="en-US" smtClean="0">
              <a:latin typeface="Koala"/>
              <a:cs typeface="Arial" charset="0"/>
            </a:endParaRPr>
          </a:p>
        </p:txBody>
      </p:sp>
      <p:sp>
        <p:nvSpPr>
          <p:cNvPr id="375863" name="Rectangle 2"/>
          <p:cNvSpPr>
            <a:spLocks noGrp="1" noChangeArrowheads="1"/>
          </p:cNvSpPr>
          <p:nvPr>
            <p:ph type="title"/>
          </p:nvPr>
        </p:nvSpPr>
        <p:spPr/>
        <p:txBody>
          <a:bodyPr/>
          <a:lstStyle/>
          <a:p>
            <a:pPr eaLnBrk="1" hangingPunct="1"/>
            <a:r>
              <a:rPr lang="en-ZA" smtClean="0"/>
              <a:t>FREE-BODY DIAGRAMS</a:t>
            </a:r>
            <a:endParaRPr lang="en-US" smtClean="0"/>
          </a:p>
        </p:txBody>
      </p:sp>
      <p:sp>
        <p:nvSpPr>
          <p:cNvPr id="375864" name="Rectangle 3"/>
          <p:cNvSpPr>
            <a:spLocks noChangeArrowheads="1"/>
          </p:cNvSpPr>
          <p:nvPr/>
        </p:nvSpPr>
        <p:spPr bwMode="auto">
          <a:xfrm>
            <a:off x="179388" y="5381625"/>
            <a:ext cx="8774112" cy="895350"/>
          </a:xfrm>
          <a:prstGeom prst="rect">
            <a:avLst/>
          </a:prstGeom>
          <a:noFill/>
          <a:ln w="9525">
            <a:noFill/>
            <a:miter lim="800000"/>
            <a:headEnd/>
            <a:tailEnd/>
          </a:ln>
        </p:spPr>
        <p:txBody>
          <a:bodyPr lIns="90000" tIns="46800" rIns="90000" bIns="46800">
            <a:spAutoFit/>
          </a:bodyPr>
          <a:lstStyle/>
          <a:p>
            <a:pPr marL="712788" lvl="1" indent="-533400">
              <a:lnSpc>
                <a:spcPct val="110000"/>
              </a:lnSpc>
              <a:buFontTx/>
              <a:buAutoNum type="arabicPeriod" startAt="3"/>
            </a:pPr>
            <a:r>
              <a:rPr lang="en-US">
                <a:solidFill>
                  <a:srgbClr val="0000CC"/>
                </a:solidFill>
              </a:rPr>
              <a:t>Identify all the significant forces acting </a:t>
            </a:r>
            <a:r>
              <a:rPr lang="en-US" i="1">
                <a:solidFill>
                  <a:srgbClr val="0000CC"/>
                </a:solidFill>
              </a:rPr>
              <a:t>on</a:t>
            </a:r>
            <a:r>
              <a:rPr lang="en-US">
                <a:solidFill>
                  <a:srgbClr val="0000CC"/>
                </a:solidFill>
              </a:rPr>
              <a:t> the system and draw and label them.</a:t>
            </a:r>
          </a:p>
        </p:txBody>
      </p:sp>
      <p:sp>
        <p:nvSpPr>
          <p:cNvPr id="375865" name="Line 4"/>
          <p:cNvSpPr>
            <a:spLocks noChangeShapeType="1"/>
          </p:cNvSpPr>
          <p:nvPr/>
        </p:nvSpPr>
        <p:spPr bwMode="auto">
          <a:xfrm>
            <a:off x="187325" y="5310188"/>
            <a:ext cx="8764588" cy="0"/>
          </a:xfrm>
          <a:prstGeom prst="line">
            <a:avLst/>
          </a:prstGeom>
          <a:noFill/>
          <a:ln w="25400">
            <a:solidFill>
              <a:srgbClr val="FFCC00"/>
            </a:solidFill>
            <a:round/>
            <a:headEnd/>
            <a:tailEnd type="none" w="lg" len="lg"/>
          </a:ln>
        </p:spPr>
        <p:txBody>
          <a:bodyPr lIns="90000" tIns="46800" rIns="90000" bIns="46800"/>
          <a:lstStyle/>
          <a:p>
            <a:endParaRPr lang="en-US"/>
          </a:p>
        </p:txBody>
      </p:sp>
      <p:grpSp>
        <p:nvGrpSpPr>
          <p:cNvPr id="375866" name="Group 5"/>
          <p:cNvGrpSpPr>
            <a:grpSpLocks/>
          </p:cNvGrpSpPr>
          <p:nvPr/>
        </p:nvGrpSpPr>
        <p:grpSpPr bwMode="auto">
          <a:xfrm rot="-1174962">
            <a:off x="2578100" y="4049713"/>
            <a:ext cx="3871913" cy="84137"/>
            <a:chOff x="565" y="3795"/>
            <a:chExt cx="1717" cy="90"/>
          </a:xfrm>
        </p:grpSpPr>
        <p:sp>
          <p:nvSpPr>
            <p:cNvPr id="375814" name="Rectangle 6"/>
            <p:cNvSpPr>
              <a:spLocks noChangeArrowheads="1"/>
            </p:cNvSpPr>
            <p:nvPr/>
          </p:nvSpPr>
          <p:spPr bwMode="auto">
            <a:xfrm>
              <a:off x="565" y="3795"/>
              <a:ext cx="1716" cy="90"/>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375907" name="Line 7"/>
            <p:cNvSpPr>
              <a:spLocks noChangeShapeType="1"/>
            </p:cNvSpPr>
            <p:nvPr/>
          </p:nvSpPr>
          <p:spPr bwMode="auto">
            <a:xfrm>
              <a:off x="566" y="3796"/>
              <a:ext cx="1716"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375867" name="Rectangle 8"/>
          <p:cNvSpPr>
            <a:spLocks noChangeArrowheads="1"/>
          </p:cNvSpPr>
          <p:nvPr/>
        </p:nvSpPr>
        <p:spPr bwMode="auto">
          <a:xfrm>
            <a:off x="2657475" y="4710113"/>
            <a:ext cx="406400" cy="107950"/>
          </a:xfrm>
          <a:prstGeom prst="rect">
            <a:avLst/>
          </a:prstGeom>
          <a:solidFill>
            <a:srgbClr val="EBEBFF"/>
          </a:solidFill>
          <a:ln w="31750" algn="ctr">
            <a:noFill/>
            <a:miter lim="800000"/>
            <a:headEnd/>
            <a:tailEnd type="none" w="lg" len="lg"/>
          </a:ln>
        </p:spPr>
        <p:txBody>
          <a:bodyPr wrap="none" lIns="90000" tIns="46800" rIns="90000" bIns="46800" anchor="ctr"/>
          <a:lstStyle/>
          <a:p>
            <a:pPr>
              <a:lnSpc>
                <a:spcPct val="110000"/>
              </a:lnSpc>
            </a:pPr>
            <a:endParaRPr lang="en-ZA"/>
          </a:p>
        </p:txBody>
      </p:sp>
      <p:sp>
        <p:nvSpPr>
          <p:cNvPr id="375868" name="Rectangle 9"/>
          <p:cNvSpPr>
            <a:spLocks noChangeArrowheads="1"/>
          </p:cNvSpPr>
          <p:nvPr/>
        </p:nvSpPr>
        <p:spPr bwMode="auto">
          <a:xfrm rot="-1166425">
            <a:off x="3559175" y="3741738"/>
            <a:ext cx="677863" cy="504825"/>
          </a:xfrm>
          <a:prstGeom prst="rect">
            <a:avLst/>
          </a:prstGeom>
          <a:solidFill>
            <a:srgbClr val="CD9B69"/>
          </a:solidFill>
          <a:ln w="6350">
            <a:solidFill>
              <a:schemeClr val="tx1"/>
            </a:solidFill>
            <a:miter lim="800000"/>
            <a:headEnd/>
            <a:tailEnd/>
          </a:ln>
        </p:spPr>
        <p:txBody>
          <a:bodyPr/>
          <a:lstStyle/>
          <a:p>
            <a:pPr>
              <a:lnSpc>
                <a:spcPct val="110000"/>
              </a:lnSpc>
            </a:pPr>
            <a:endParaRPr lang="en-ZA"/>
          </a:p>
        </p:txBody>
      </p:sp>
      <p:sp>
        <p:nvSpPr>
          <p:cNvPr id="375869" name="Line 13"/>
          <p:cNvSpPr>
            <a:spLocks noChangeShapeType="1"/>
          </p:cNvSpPr>
          <p:nvPr/>
        </p:nvSpPr>
        <p:spPr bwMode="auto">
          <a:xfrm>
            <a:off x="2682875" y="4710113"/>
            <a:ext cx="1362075" cy="0"/>
          </a:xfrm>
          <a:prstGeom prst="line">
            <a:avLst/>
          </a:prstGeom>
          <a:noFill/>
          <a:ln w="12700">
            <a:solidFill>
              <a:schemeClr val="tx1"/>
            </a:solidFill>
            <a:round/>
            <a:headEnd/>
            <a:tailEnd type="none" w="lg" len="lg"/>
          </a:ln>
        </p:spPr>
        <p:txBody>
          <a:bodyPr lIns="90000" tIns="46800" rIns="90000" bIns="46800"/>
          <a:lstStyle/>
          <a:p>
            <a:endParaRPr lang="en-US"/>
          </a:p>
        </p:txBody>
      </p:sp>
      <p:sp>
        <p:nvSpPr>
          <p:cNvPr id="375870" name="Freeform 14"/>
          <p:cNvSpPr>
            <a:spLocks/>
          </p:cNvSpPr>
          <p:nvPr/>
        </p:nvSpPr>
        <p:spPr bwMode="auto">
          <a:xfrm>
            <a:off x="3557588" y="4387850"/>
            <a:ext cx="114300" cy="317500"/>
          </a:xfrm>
          <a:custGeom>
            <a:avLst/>
            <a:gdLst>
              <a:gd name="T0" fmla="*/ 0 w 169"/>
              <a:gd name="T1" fmla="*/ 0 h 347"/>
              <a:gd name="T2" fmla="*/ 2147483647 w 169"/>
              <a:gd name="T3" fmla="*/ 2147483647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375871" name="Rectangle 15"/>
          <p:cNvSpPr>
            <a:spLocks noChangeArrowheads="1"/>
          </p:cNvSpPr>
          <p:nvPr/>
        </p:nvSpPr>
        <p:spPr bwMode="auto">
          <a:xfrm>
            <a:off x="3014663" y="4379913"/>
            <a:ext cx="7080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37</a:t>
            </a:r>
            <a:r>
              <a:rPr lang="en-US" sz="1800" b="1">
                <a:solidFill>
                  <a:srgbClr val="000066"/>
                </a:solidFill>
                <a:latin typeface="Times New Roman" pitchFamily="18" charset="0"/>
                <a:cs typeface="Times New Roman" pitchFamily="18" charset="0"/>
                <a:sym typeface="Symbol" pitchFamily="18" charset="2"/>
              </a:rPr>
              <a:t>°</a:t>
            </a:r>
          </a:p>
        </p:txBody>
      </p:sp>
      <p:graphicFrame>
        <p:nvGraphicFramePr>
          <p:cNvPr id="375824" name="Object 16"/>
          <p:cNvGraphicFramePr>
            <a:graphicFrameLocks noChangeAspect="1"/>
          </p:cNvGraphicFramePr>
          <p:nvPr/>
        </p:nvGraphicFramePr>
        <p:xfrm>
          <a:off x="3787775" y="3003550"/>
          <a:ext cx="203200" cy="279400"/>
        </p:xfrm>
        <a:graphic>
          <a:graphicData uri="http://schemas.openxmlformats.org/presentationml/2006/ole">
            <mc:AlternateContent xmlns:mc="http://schemas.openxmlformats.org/markup-compatibility/2006">
              <mc:Choice xmlns:v="urn:schemas-microsoft-com:vml" Requires="v">
                <p:oleObj spid="_x0000_s375876" name="Equation" r:id="rId4" imgW="203040" imgH="279360" progId="Equation.DSMT4">
                  <p:embed/>
                </p:oleObj>
              </mc:Choice>
              <mc:Fallback>
                <p:oleObj name="Equation" r:id="rId4" imgW="203040" imgH="279360" progId="Equation.DSMT4">
                  <p:embed/>
                  <p:pic>
                    <p:nvPicPr>
                      <p:cNvPr id="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7775" y="3003550"/>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5825" name="Object 17"/>
          <p:cNvGraphicFramePr>
            <a:graphicFrameLocks noChangeAspect="1"/>
          </p:cNvGraphicFramePr>
          <p:nvPr/>
        </p:nvGraphicFramePr>
        <p:xfrm>
          <a:off x="3987800" y="4859338"/>
          <a:ext cx="292100" cy="330200"/>
        </p:xfrm>
        <a:graphic>
          <a:graphicData uri="http://schemas.openxmlformats.org/presentationml/2006/ole">
            <mc:AlternateContent xmlns:mc="http://schemas.openxmlformats.org/markup-compatibility/2006">
              <mc:Choice xmlns:v="urn:schemas-microsoft-com:vml" Requires="v">
                <p:oleObj spid="_x0000_s375877" name="Equation" r:id="rId6" imgW="291960" imgH="330120" progId="Equation.DSMT4">
                  <p:embed/>
                </p:oleObj>
              </mc:Choice>
              <mc:Fallback>
                <p:oleObj name="Equation" r:id="rId6" imgW="291960" imgH="330120" progId="Equation.DSMT4">
                  <p:embed/>
                  <p:pic>
                    <p:nvPicPr>
                      <p:cNvPr id="0"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87800" y="4859338"/>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5872" name="Rectangle 19"/>
          <p:cNvSpPr>
            <a:spLocks noChangeArrowheads="1"/>
          </p:cNvSpPr>
          <p:nvPr/>
        </p:nvSpPr>
        <p:spPr bwMode="auto">
          <a:xfrm>
            <a:off x="3425825" y="3771900"/>
            <a:ext cx="81597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5 kg</a:t>
            </a:r>
            <a:endParaRPr lang="en-US" sz="1800" b="1">
              <a:solidFill>
                <a:srgbClr val="000066"/>
              </a:solidFill>
              <a:latin typeface="Times New Roman" pitchFamily="18" charset="0"/>
              <a:cs typeface="Times New Roman" pitchFamily="18" charset="0"/>
              <a:sym typeface="Symbol" pitchFamily="18" charset="2"/>
            </a:endParaRPr>
          </a:p>
        </p:txBody>
      </p:sp>
      <p:grpSp>
        <p:nvGrpSpPr>
          <p:cNvPr id="375873" name="Group 20"/>
          <p:cNvGrpSpPr>
            <a:grpSpLocks/>
          </p:cNvGrpSpPr>
          <p:nvPr/>
        </p:nvGrpSpPr>
        <p:grpSpPr bwMode="auto">
          <a:xfrm rot="-1180819">
            <a:off x="4168775" y="3552825"/>
            <a:ext cx="1833563" cy="36513"/>
            <a:chOff x="2172" y="3765"/>
            <a:chExt cx="1155" cy="23"/>
          </a:xfrm>
        </p:grpSpPr>
        <p:sp>
          <p:nvSpPr>
            <p:cNvPr id="375894" name="Rectangle 21" descr="Papyrus"/>
            <p:cNvSpPr>
              <a:spLocks noChangeArrowheads="1"/>
            </p:cNvSpPr>
            <p:nvPr/>
          </p:nvSpPr>
          <p:spPr bwMode="auto">
            <a:xfrm flipV="1">
              <a:off x="2172" y="3765"/>
              <a:ext cx="1155" cy="23"/>
            </a:xfrm>
            <a:prstGeom prst="rect">
              <a:avLst/>
            </a:prstGeom>
            <a:blipFill dpi="0" rotWithShape="1">
              <a:blip r:embed="rId8"/>
              <a:srcRect/>
              <a:tile tx="0" ty="0" sx="100000" sy="100000" flip="none" algn="tl"/>
            </a:blipFill>
            <a:ln w="635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75895" name="Line 22"/>
            <p:cNvSpPr>
              <a:spLocks noChangeShapeType="1"/>
            </p:cNvSpPr>
            <p:nvPr/>
          </p:nvSpPr>
          <p:spPr bwMode="auto">
            <a:xfrm>
              <a:off x="2189"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896" name="Line 23"/>
            <p:cNvSpPr>
              <a:spLocks noChangeShapeType="1"/>
            </p:cNvSpPr>
            <p:nvPr/>
          </p:nvSpPr>
          <p:spPr bwMode="auto">
            <a:xfrm>
              <a:off x="2287"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897" name="Line 24"/>
            <p:cNvSpPr>
              <a:spLocks noChangeShapeType="1"/>
            </p:cNvSpPr>
            <p:nvPr/>
          </p:nvSpPr>
          <p:spPr bwMode="auto">
            <a:xfrm>
              <a:off x="239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898" name="Line 25"/>
            <p:cNvSpPr>
              <a:spLocks noChangeShapeType="1"/>
            </p:cNvSpPr>
            <p:nvPr/>
          </p:nvSpPr>
          <p:spPr bwMode="auto">
            <a:xfrm>
              <a:off x="2498"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899" name="Line 26"/>
            <p:cNvSpPr>
              <a:spLocks noChangeShapeType="1"/>
            </p:cNvSpPr>
            <p:nvPr/>
          </p:nvSpPr>
          <p:spPr bwMode="auto">
            <a:xfrm>
              <a:off x="2596"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900" name="Line 27"/>
            <p:cNvSpPr>
              <a:spLocks noChangeShapeType="1"/>
            </p:cNvSpPr>
            <p:nvPr/>
          </p:nvSpPr>
          <p:spPr bwMode="auto">
            <a:xfrm>
              <a:off x="270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901" name="Line 28"/>
            <p:cNvSpPr>
              <a:spLocks noChangeShapeType="1"/>
            </p:cNvSpPr>
            <p:nvPr/>
          </p:nvSpPr>
          <p:spPr bwMode="auto">
            <a:xfrm>
              <a:off x="2813"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902" name="Line 29"/>
            <p:cNvSpPr>
              <a:spLocks noChangeShapeType="1"/>
            </p:cNvSpPr>
            <p:nvPr/>
          </p:nvSpPr>
          <p:spPr bwMode="auto">
            <a:xfrm>
              <a:off x="2911"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903" name="Line 30"/>
            <p:cNvSpPr>
              <a:spLocks noChangeShapeType="1"/>
            </p:cNvSpPr>
            <p:nvPr/>
          </p:nvSpPr>
          <p:spPr bwMode="auto">
            <a:xfrm>
              <a:off x="3015"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904" name="Line 31"/>
            <p:cNvSpPr>
              <a:spLocks noChangeShapeType="1"/>
            </p:cNvSpPr>
            <p:nvPr/>
          </p:nvSpPr>
          <p:spPr bwMode="auto">
            <a:xfrm>
              <a:off x="3122"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sp>
          <p:nvSpPr>
            <p:cNvPr id="375905" name="Line 32"/>
            <p:cNvSpPr>
              <a:spLocks noChangeShapeType="1"/>
            </p:cNvSpPr>
            <p:nvPr/>
          </p:nvSpPr>
          <p:spPr bwMode="auto">
            <a:xfrm>
              <a:off x="3220" y="3765"/>
              <a:ext cx="76" cy="23"/>
            </a:xfrm>
            <a:prstGeom prst="line">
              <a:avLst/>
            </a:prstGeom>
            <a:noFill/>
            <a:ln w="3175">
              <a:solidFill>
                <a:schemeClr val="tx1"/>
              </a:solidFill>
              <a:round/>
              <a:headEnd/>
              <a:tailEnd type="none" w="lg" len="lg"/>
            </a:ln>
          </p:spPr>
          <p:txBody>
            <a:bodyPr lIns="90000" tIns="46800" rIns="90000" bIns="46800"/>
            <a:lstStyle/>
            <a:p>
              <a:endParaRPr lang="en-US"/>
            </a:p>
          </p:txBody>
        </p:sp>
      </p:grpSp>
      <p:grpSp>
        <p:nvGrpSpPr>
          <p:cNvPr id="375874" name="Group 33"/>
          <p:cNvGrpSpPr>
            <a:grpSpLocks/>
          </p:cNvGrpSpPr>
          <p:nvPr/>
        </p:nvGrpSpPr>
        <p:grpSpPr bwMode="auto">
          <a:xfrm>
            <a:off x="5913438" y="2978150"/>
            <a:ext cx="279400" cy="539750"/>
            <a:chOff x="3725" y="1876"/>
            <a:chExt cx="176" cy="340"/>
          </a:xfrm>
        </p:grpSpPr>
        <p:sp>
          <p:nvSpPr>
            <p:cNvPr id="375882" name="Oval 34"/>
            <p:cNvSpPr>
              <a:spLocks noChangeArrowheads="1"/>
            </p:cNvSpPr>
            <p:nvPr/>
          </p:nvSpPr>
          <p:spPr bwMode="auto">
            <a:xfrm rot="20181632" flipH="1">
              <a:off x="3725" y="2029"/>
              <a:ext cx="77" cy="18"/>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83" name="Oval 35"/>
            <p:cNvSpPr>
              <a:spLocks noChangeArrowheads="1"/>
            </p:cNvSpPr>
            <p:nvPr/>
          </p:nvSpPr>
          <p:spPr bwMode="auto">
            <a:xfrm rot="18180346" flipH="1">
              <a:off x="3767" y="1977"/>
              <a:ext cx="89" cy="2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84" name="Oval 36"/>
            <p:cNvSpPr>
              <a:spLocks noChangeArrowheads="1"/>
            </p:cNvSpPr>
            <p:nvPr/>
          </p:nvSpPr>
          <p:spPr bwMode="auto">
            <a:xfrm rot="12464355" flipH="1">
              <a:off x="3800" y="2137"/>
              <a:ext cx="101" cy="2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85" name="Oval 37"/>
            <p:cNvSpPr>
              <a:spLocks noChangeArrowheads="1"/>
            </p:cNvSpPr>
            <p:nvPr/>
          </p:nvSpPr>
          <p:spPr bwMode="auto">
            <a:xfrm rot="17437257" flipH="1">
              <a:off x="3777" y="2066"/>
              <a:ext cx="123" cy="3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86" name="Oval 38"/>
            <p:cNvSpPr>
              <a:spLocks noChangeArrowheads="1"/>
            </p:cNvSpPr>
            <p:nvPr/>
          </p:nvSpPr>
          <p:spPr bwMode="auto">
            <a:xfrm rot="-328617">
              <a:off x="3813" y="1929"/>
              <a:ext cx="58" cy="1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87" name="Oval 39"/>
            <p:cNvSpPr>
              <a:spLocks noChangeArrowheads="1"/>
            </p:cNvSpPr>
            <p:nvPr/>
          </p:nvSpPr>
          <p:spPr bwMode="auto">
            <a:xfrm rot="15980405" flipH="1">
              <a:off x="3742" y="2149"/>
              <a:ext cx="101" cy="2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88" name="Oval 40"/>
            <p:cNvSpPr>
              <a:spLocks noChangeArrowheads="1"/>
            </p:cNvSpPr>
            <p:nvPr/>
          </p:nvSpPr>
          <p:spPr bwMode="auto">
            <a:xfrm rot="-173121">
              <a:off x="3813" y="1876"/>
              <a:ext cx="45" cy="62"/>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89" name="Oval 41"/>
            <p:cNvSpPr>
              <a:spLocks noChangeArrowheads="1"/>
            </p:cNvSpPr>
            <p:nvPr/>
          </p:nvSpPr>
          <p:spPr bwMode="auto">
            <a:xfrm rot="20262059" flipH="1">
              <a:off x="3763" y="2200"/>
              <a:ext cx="43" cy="1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90" name="Oval 42"/>
            <p:cNvSpPr>
              <a:spLocks noChangeArrowheads="1"/>
            </p:cNvSpPr>
            <p:nvPr/>
          </p:nvSpPr>
          <p:spPr bwMode="auto">
            <a:xfrm rot="20313201" flipH="1">
              <a:off x="3856" y="2167"/>
              <a:ext cx="42" cy="1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91" name="Oval 43"/>
            <p:cNvSpPr>
              <a:spLocks noChangeArrowheads="1"/>
            </p:cNvSpPr>
            <p:nvPr/>
          </p:nvSpPr>
          <p:spPr bwMode="auto">
            <a:xfrm rot="18825692" flipH="1">
              <a:off x="3760" y="2073"/>
              <a:ext cx="123" cy="3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92" name="Oval 44"/>
            <p:cNvSpPr>
              <a:spLocks noChangeArrowheads="1"/>
            </p:cNvSpPr>
            <p:nvPr/>
          </p:nvSpPr>
          <p:spPr bwMode="auto">
            <a:xfrm rot="6828925" flipH="1">
              <a:off x="3781" y="1983"/>
              <a:ext cx="89" cy="2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375893" name="Oval 45"/>
            <p:cNvSpPr>
              <a:spLocks noChangeArrowheads="1"/>
            </p:cNvSpPr>
            <p:nvPr/>
          </p:nvSpPr>
          <p:spPr bwMode="auto">
            <a:xfrm rot="19965282" flipH="1">
              <a:off x="3745" y="2037"/>
              <a:ext cx="77" cy="18"/>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sp>
        <p:nvSpPr>
          <p:cNvPr id="375875" name="Freeform 47"/>
          <p:cNvSpPr>
            <a:spLocks/>
          </p:cNvSpPr>
          <p:nvPr/>
        </p:nvSpPr>
        <p:spPr bwMode="auto">
          <a:xfrm>
            <a:off x="3348038" y="3541713"/>
            <a:ext cx="1133475" cy="939800"/>
          </a:xfrm>
          <a:custGeom>
            <a:avLst/>
            <a:gdLst>
              <a:gd name="T0" fmla="*/ 2147483647 w 758"/>
              <a:gd name="T1" fmla="*/ 2147483647 h 628"/>
              <a:gd name="T2" fmla="*/ 2147483647 w 758"/>
              <a:gd name="T3" fmla="*/ 2147483647 h 628"/>
              <a:gd name="T4" fmla="*/ 2147483647 w 758"/>
              <a:gd name="T5" fmla="*/ 2147483647 h 628"/>
              <a:gd name="T6" fmla="*/ 2147483647 w 758"/>
              <a:gd name="T7" fmla="*/ 2147483647 h 628"/>
              <a:gd name="T8" fmla="*/ 2147483647 w 758"/>
              <a:gd name="T9" fmla="*/ 2147483647 h 628"/>
              <a:gd name="T10" fmla="*/ 0 60000 65536"/>
              <a:gd name="T11" fmla="*/ 0 60000 65536"/>
              <a:gd name="T12" fmla="*/ 0 60000 65536"/>
              <a:gd name="T13" fmla="*/ 0 60000 65536"/>
              <a:gd name="T14" fmla="*/ 0 60000 65536"/>
              <a:gd name="T15" fmla="*/ 0 w 758"/>
              <a:gd name="T16" fmla="*/ 0 h 628"/>
              <a:gd name="T17" fmla="*/ 758 w 758"/>
              <a:gd name="T18" fmla="*/ 628 h 628"/>
            </a:gdLst>
            <a:ahLst/>
            <a:cxnLst>
              <a:cxn ang="T10">
                <a:pos x="T0" y="T1"/>
              </a:cxn>
              <a:cxn ang="T11">
                <a:pos x="T2" y="T3"/>
              </a:cxn>
              <a:cxn ang="T12">
                <a:pos x="T4" y="T5"/>
              </a:cxn>
              <a:cxn ang="T13">
                <a:pos x="T6" y="T7"/>
              </a:cxn>
              <a:cxn ang="T14">
                <a:pos x="T8" y="T9"/>
              </a:cxn>
            </a:cxnLst>
            <a:rect l="T15" t="T16" r="T17" b="T18"/>
            <a:pathLst>
              <a:path w="758" h="628">
                <a:moveTo>
                  <a:pt x="69" y="185"/>
                </a:moveTo>
                <a:cubicBezTo>
                  <a:pt x="0" y="272"/>
                  <a:pt x="73" y="482"/>
                  <a:pt x="171" y="555"/>
                </a:cubicBezTo>
                <a:cubicBezTo>
                  <a:pt x="269" y="628"/>
                  <a:pt x="624" y="517"/>
                  <a:pt x="691" y="424"/>
                </a:cubicBezTo>
                <a:cubicBezTo>
                  <a:pt x="758" y="331"/>
                  <a:pt x="689" y="70"/>
                  <a:pt x="584" y="35"/>
                </a:cubicBezTo>
                <a:cubicBezTo>
                  <a:pt x="479" y="0"/>
                  <a:pt x="138" y="98"/>
                  <a:pt x="69" y="185"/>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375818" name="Line 10"/>
          <p:cNvSpPr>
            <a:spLocks noChangeShapeType="1"/>
          </p:cNvSpPr>
          <p:nvPr/>
        </p:nvSpPr>
        <p:spPr bwMode="auto">
          <a:xfrm rot="20417724" flipV="1">
            <a:off x="3803650" y="3106738"/>
            <a:ext cx="12700" cy="1150937"/>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5819" name="Line 11"/>
          <p:cNvSpPr>
            <a:spLocks noChangeShapeType="1"/>
          </p:cNvSpPr>
          <p:nvPr/>
        </p:nvSpPr>
        <p:spPr bwMode="auto">
          <a:xfrm rot="20417724" flipH="1">
            <a:off x="3741738" y="4048125"/>
            <a:ext cx="352425" cy="9715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5856" name="Line 48"/>
          <p:cNvSpPr>
            <a:spLocks noChangeShapeType="1"/>
          </p:cNvSpPr>
          <p:nvPr/>
        </p:nvSpPr>
        <p:spPr bwMode="auto">
          <a:xfrm rot="-1182276" flipH="1" flipV="1">
            <a:off x="3152775" y="4395788"/>
            <a:ext cx="733425" cy="1587"/>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75857" name="Object 49"/>
          <p:cNvGraphicFramePr>
            <a:graphicFrameLocks noChangeAspect="1"/>
          </p:cNvGraphicFramePr>
          <p:nvPr/>
        </p:nvGraphicFramePr>
        <p:xfrm>
          <a:off x="2965450" y="4027488"/>
          <a:ext cx="330200" cy="393700"/>
        </p:xfrm>
        <a:graphic>
          <a:graphicData uri="http://schemas.openxmlformats.org/presentationml/2006/ole">
            <mc:AlternateContent xmlns:mc="http://schemas.openxmlformats.org/markup-compatibility/2006">
              <mc:Choice xmlns:v="urn:schemas-microsoft-com:vml" Requires="v">
                <p:oleObj spid="_x0000_s375878" name="Equation" r:id="rId9" imgW="330120" imgH="393480" progId="Equation.DSMT4">
                  <p:embed/>
                </p:oleObj>
              </mc:Choice>
              <mc:Fallback>
                <p:oleObj name="Equation" r:id="rId9" imgW="330120" imgH="393480" progId="Equation.DSMT4">
                  <p:embed/>
                  <p:pic>
                    <p:nvPicPr>
                      <p:cNvPr id="0" name="Picture 4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65450" y="4027488"/>
                        <a:ext cx="3302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5858" name="Line 50"/>
          <p:cNvSpPr>
            <a:spLocks noChangeShapeType="1"/>
          </p:cNvSpPr>
          <p:nvPr/>
        </p:nvSpPr>
        <p:spPr bwMode="auto">
          <a:xfrm rot="20417724" flipV="1">
            <a:off x="4179888" y="3730625"/>
            <a:ext cx="884237" cy="158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75859" name="Object 51"/>
          <p:cNvGraphicFramePr>
            <a:graphicFrameLocks noChangeAspect="1"/>
          </p:cNvGraphicFramePr>
          <p:nvPr/>
        </p:nvGraphicFramePr>
        <p:xfrm>
          <a:off x="4530725" y="3295650"/>
          <a:ext cx="228600" cy="317500"/>
        </p:xfrm>
        <a:graphic>
          <a:graphicData uri="http://schemas.openxmlformats.org/presentationml/2006/ole">
            <mc:AlternateContent xmlns:mc="http://schemas.openxmlformats.org/markup-compatibility/2006">
              <mc:Choice xmlns:v="urn:schemas-microsoft-com:vml" Requires="v">
                <p:oleObj spid="_x0000_s375879" name="Equation" r:id="rId11" imgW="228600" imgH="317160" progId="Equation.DSMT4">
                  <p:embed/>
                </p:oleObj>
              </mc:Choice>
              <mc:Fallback>
                <p:oleObj name="Equation" r:id="rId11" imgW="228600" imgH="317160" progId="Equation.DSMT4">
                  <p:embed/>
                  <p:pic>
                    <p:nvPicPr>
                      <p:cNvPr id="0" name="Picture 5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30725" y="3295650"/>
                        <a:ext cx="228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5860" name="Object 52"/>
          <p:cNvGraphicFramePr>
            <a:graphicFrameLocks noChangeAspect="1"/>
          </p:cNvGraphicFramePr>
          <p:nvPr/>
        </p:nvGraphicFramePr>
        <p:xfrm>
          <a:off x="4951413" y="2725738"/>
          <a:ext cx="508000" cy="406400"/>
        </p:xfrm>
        <a:graphic>
          <a:graphicData uri="http://schemas.openxmlformats.org/presentationml/2006/ole">
            <mc:AlternateContent xmlns:mc="http://schemas.openxmlformats.org/markup-compatibility/2006">
              <mc:Choice xmlns:v="urn:schemas-microsoft-com:vml" Requires="v">
                <p:oleObj spid="_x0000_s375880" name="Equation" r:id="rId13" imgW="507960" imgH="406080" progId="Equation.DSMT4">
                  <p:embed/>
                </p:oleObj>
              </mc:Choice>
              <mc:Fallback>
                <p:oleObj name="Equation" r:id="rId13" imgW="507960" imgH="406080" progId="Equation.DSMT4">
                  <p:embed/>
                  <p:pic>
                    <p:nvPicPr>
                      <p:cNvPr id="0" name="Picture 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51413" y="2725738"/>
                        <a:ext cx="508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53"/>
          <p:cNvSpPr>
            <a:spLocks noChangeShapeType="1"/>
          </p:cNvSpPr>
          <p:nvPr/>
        </p:nvSpPr>
        <p:spPr bwMode="auto">
          <a:xfrm flipV="1">
            <a:off x="5126038" y="3057525"/>
            <a:ext cx="592137" cy="214313"/>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5881" name="Rectangle 56"/>
          <p:cNvSpPr>
            <a:spLocks noGrp="1" noChangeArrowheads="1"/>
          </p:cNvSpPr>
          <p:nvPr>
            <p:ph type="body" idx="1"/>
          </p:nvPr>
        </p:nvSpPr>
        <p:spPr>
          <a:xfrm>
            <a:off x="179388" y="1271588"/>
            <a:ext cx="8774112" cy="1196975"/>
          </a:xfrm>
        </p:spPr>
        <p:txBody>
          <a:bodyPr/>
          <a:lstStyle/>
          <a:p>
            <a:pPr lvl="1" indent="1588" eaLnBrk="1" hangingPunct="1">
              <a:buFontTx/>
              <a:buNone/>
            </a:pPr>
            <a:r>
              <a:rPr lang="en-US" sz="2200" smtClean="0"/>
              <a:t>A 5 kg box is being pulled up a 37° slope by a rope parallel to the slope.  If </a:t>
            </a:r>
            <a:r>
              <a:rPr lang="en-US" sz="2200" b="1" i="1" smtClean="0">
                <a:latin typeface="Times New Roman" pitchFamily="18" charset="0"/>
                <a:sym typeface="Symbol" pitchFamily="18" charset="2"/>
              </a:rPr>
              <a:t></a:t>
            </a:r>
            <a:r>
              <a:rPr lang="en-US" sz="2200" b="1" baseline="-25000" smtClean="0">
                <a:latin typeface="Times New Roman" pitchFamily="18" charset="0"/>
                <a:sym typeface="Symbol" pitchFamily="18" charset="2"/>
              </a:rPr>
              <a:t>k </a:t>
            </a:r>
            <a:r>
              <a:rPr lang="en-US" sz="2200" b="1" smtClean="0">
                <a:latin typeface="Times New Roman" pitchFamily="18" charset="0"/>
                <a:sym typeface="Symbol" pitchFamily="18" charset="2"/>
              </a:rPr>
              <a:t>= </a:t>
            </a:r>
            <a:r>
              <a:rPr lang="en-US" sz="2200" smtClean="0">
                <a:sym typeface="Symbol" pitchFamily="18" charset="2"/>
              </a:rPr>
              <a:t>0.40 and </a:t>
            </a:r>
            <a:r>
              <a:rPr lang="en-US" sz="2200" smtClean="0"/>
              <a:t>the tension in the rope is 60 N, what is the acceleration of the block?</a:t>
            </a:r>
          </a:p>
        </p:txBody>
      </p:sp>
      <p:sp>
        <p:nvSpPr>
          <p:cNvPr id="375909" name="Rectangle 101"/>
          <p:cNvSpPr>
            <a:spLocks noChangeArrowheads="1"/>
          </p:cNvSpPr>
          <p:nvPr/>
        </p:nvSpPr>
        <p:spPr bwMode="auto">
          <a:xfrm>
            <a:off x="5618163" y="2674938"/>
            <a:ext cx="460375" cy="457200"/>
          </a:xfrm>
          <a:prstGeom prst="rect">
            <a:avLst/>
          </a:prstGeom>
          <a:noFill/>
          <a:ln w="9525">
            <a:noFill/>
            <a:miter lim="800000"/>
            <a:headEnd/>
            <a:tailEnd/>
          </a:ln>
          <a:effectLst/>
        </p:spPr>
        <p:txBody>
          <a:bodyPr wrap="none">
            <a:spAutoFit/>
          </a:bodyPr>
          <a:lstStyle/>
          <a:p>
            <a:r>
              <a:rPr lang="en-US">
                <a:solidFill>
                  <a:srgbClr val="000066"/>
                </a:solidFill>
              </a:rPr>
              <a:t>?!</a:t>
            </a:r>
            <a:endParaRPr lang="en-GB">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75819"/>
                                        </p:tgtEl>
                                        <p:attrNameLst>
                                          <p:attrName>style.visibility</p:attrName>
                                        </p:attrNameLst>
                                      </p:cBhvr>
                                      <p:to>
                                        <p:strVal val="visible"/>
                                      </p:to>
                                    </p:set>
                                    <p:animEffect transition="in" filter="wipe(up)">
                                      <p:cBhvr>
                                        <p:cTn id="7" dur="1000"/>
                                        <p:tgtEl>
                                          <p:spTgt spid="375819"/>
                                        </p:tgtEl>
                                      </p:cBhvr>
                                    </p:animEffect>
                                  </p:childTnLst>
                                </p:cTn>
                              </p:par>
                              <p:par>
                                <p:cTn id="8" presetID="10" presetClass="entr" presetSubtype="0" fill="hold" nodeType="withEffect">
                                  <p:stCondLst>
                                    <p:cond delay="300"/>
                                  </p:stCondLst>
                                  <p:childTnLst>
                                    <p:set>
                                      <p:cBhvr>
                                        <p:cTn id="9" dur="1" fill="hold">
                                          <p:stCondLst>
                                            <p:cond delay="0"/>
                                          </p:stCondLst>
                                        </p:cTn>
                                        <p:tgtEl>
                                          <p:spTgt spid="375825"/>
                                        </p:tgtEl>
                                        <p:attrNameLst>
                                          <p:attrName>style.visibility</p:attrName>
                                        </p:attrNameLst>
                                      </p:cBhvr>
                                      <p:to>
                                        <p:strVal val="visible"/>
                                      </p:to>
                                    </p:set>
                                    <p:animEffect transition="in" filter="fade">
                                      <p:cBhvr>
                                        <p:cTn id="10" dur="500"/>
                                        <p:tgtEl>
                                          <p:spTgt spid="37582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75818"/>
                                        </p:tgtEl>
                                        <p:attrNameLst>
                                          <p:attrName>style.visibility</p:attrName>
                                        </p:attrNameLst>
                                      </p:cBhvr>
                                      <p:to>
                                        <p:strVal val="visible"/>
                                      </p:to>
                                    </p:set>
                                    <p:animEffect transition="in" filter="wipe(down)">
                                      <p:cBhvr>
                                        <p:cTn id="15" dur="1000"/>
                                        <p:tgtEl>
                                          <p:spTgt spid="375818"/>
                                        </p:tgtEl>
                                      </p:cBhvr>
                                    </p:animEffect>
                                  </p:childTnLst>
                                </p:cTn>
                              </p:par>
                              <p:par>
                                <p:cTn id="16" presetID="10" presetClass="entr" presetSubtype="0" fill="hold" nodeType="withEffect">
                                  <p:stCondLst>
                                    <p:cond delay="300"/>
                                  </p:stCondLst>
                                  <p:childTnLst>
                                    <p:set>
                                      <p:cBhvr>
                                        <p:cTn id="17" dur="1" fill="hold">
                                          <p:stCondLst>
                                            <p:cond delay="0"/>
                                          </p:stCondLst>
                                        </p:cTn>
                                        <p:tgtEl>
                                          <p:spTgt spid="375824"/>
                                        </p:tgtEl>
                                        <p:attrNameLst>
                                          <p:attrName>style.visibility</p:attrName>
                                        </p:attrNameLst>
                                      </p:cBhvr>
                                      <p:to>
                                        <p:strVal val="visible"/>
                                      </p:to>
                                    </p:set>
                                    <p:animEffect transition="in" filter="fade">
                                      <p:cBhvr>
                                        <p:cTn id="18" dur="500"/>
                                        <p:tgtEl>
                                          <p:spTgt spid="37582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75858"/>
                                        </p:tgtEl>
                                        <p:attrNameLst>
                                          <p:attrName>style.visibility</p:attrName>
                                        </p:attrNameLst>
                                      </p:cBhvr>
                                      <p:to>
                                        <p:strVal val="visible"/>
                                      </p:to>
                                    </p:set>
                                    <p:animEffect transition="in" filter="wipe(left)">
                                      <p:cBhvr>
                                        <p:cTn id="23" dur="1000"/>
                                        <p:tgtEl>
                                          <p:spTgt spid="375858"/>
                                        </p:tgtEl>
                                      </p:cBhvr>
                                    </p:animEffect>
                                  </p:childTnLst>
                                </p:cTn>
                              </p:par>
                              <p:par>
                                <p:cTn id="24" presetID="10" presetClass="entr" presetSubtype="0" fill="hold" nodeType="withEffect">
                                  <p:stCondLst>
                                    <p:cond delay="300"/>
                                  </p:stCondLst>
                                  <p:childTnLst>
                                    <p:set>
                                      <p:cBhvr>
                                        <p:cTn id="25" dur="1" fill="hold">
                                          <p:stCondLst>
                                            <p:cond delay="0"/>
                                          </p:stCondLst>
                                        </p:cTn>
                                        <p:tgtEl>
                                          <p:spTgt spid="375859"/>
                                        </p:tgtEl>
                                        <p:attrNameLst>
                                          <p:attrName>style.visibility</p:attrName>
                                        </p:attrNameLst>
                                      </p:cBhvr>
                                      <p:to>
                                        <p:strVal val="visible"/>
                                      </p:to>
                                    </p:set>
                                    <p:animEffect transition="in" filter="fade">
                                      <p:cBhvr>
                                        <p:cTn id="26" dur="500"/>
                                        <p:tgtEl>
                                          <p:spTgt spid="37585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375856"/>
                                        </p:tgtEl>
                                        <p:attrNameLst>
                                          <p:attrName>style.visibility</p:attrName>
                                        </p:attrNameLst>
                                      </p:cBhvr>
                                      <p:to>
                                        <p:strVal val="visible"/>
                                      </p:to>
                                    </p:set>
                                    <p:animEffect transition="in" filter="wipe(right)">
                                      <p:cBhvr>
                                        <p:cTn id="31" dur="1000"/>
                                        <p:tgtEl>
                                          <p:spTgt spid="375856"/>
                                        </p:tgtEl>
                                      </p:cBhvr>
                                    </p:animEffect>
                                  </p:childTnLst>
                                </p:cTn>
                              </p:par>
                              <p:par>
                                <p:cTn id="32" presetID="10" presetClass="entr" presetSubtype="0" fill="hold" nodeType="withEffect">
                                  <p:stCondLst>
                                    <p:cond delay="300"/>
                                  </p:stCondLst>
                                  <p:childTnLst>
                                    <p:set>
                                      <p:cBhvr>
                                        <p:cTn id="33" dur="1" fill="hold">
                                          <p:stCondLst>
                                            <p:cond delay="0"/>
                                          </p:stCondLst>
                                        </p:cTn>
                                        <p:tgtEl>
                                          <p:spTgt spid="375857"/>
                                        </p:tgtEl>
                                        <p:attrNameLst>
                                          <p:attrName>style.visibility</p:attrName>
                                        </p:attrNameLst>
                                      </p:cBhvr>
                                      <p:to>
                                        <p:strVal val="visible"/>
                                      </p:to>
                                    </p:set>
                                    <p:animEffect transition="in" filter="fade">
                                      <p:cBhvr>
                                        <p:cTn id="34" dur="500"/>
                                        <p:tgtEl>
                                          <p:spTgt spid="37585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1000"/>
                                        <p:tgtEl>
                                          <p:spTgt spid="2"/>
                                        </p:tgtEl>
                                      </p:cBhvr>
                                    </p:animEffect>
                                  </p:childTnLst>
                                </p:cTn>
                              </p:par>
                              <p:par>
                                <p:cTn id="40" presetID="10" presetClass="entr" presetSubtype="0" fill="hold" nodeType="withEffect">
                                  <p:stCondLst>
                                    <p:cond delay="300"/>
                                  </p:stCondLst>
                                  <p:childTnLst>
                                    <p:set>
                                      <p:cBhvr>
                                        <p:cTn id="41" dur="1" fill="hold">
                                          <p:stCondLst>
                                            <p:cond delay="0"/>
                                          </p:stCondLst>
                                        </p:cTn>
                                        <p:tgtEl>
                                          <p:spTgt spid="375860"/>
                                        </p:tgtEl>
                                        <p:attrNameLst>
                                          <p:attrName>style.visibility</p:attrName>
                                        </p:attrNameLst>
                                      </p:cBhvr>
                                      <p:to>
                                        <p:strVal val="visible"/>
                                      </p:to>
                                    </p:set>
                                    <p:animEffect transition="in" filter="fade">
                                      <p:cBhvr>
                                        <p:cTn id="42" dur="500"/>
                                        <p:tgtEl>
                                          <p:spTgt spid="37586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75909"/>
                                        </p:tgtEl>
                                        <p:attrNameLst>
                                          <p:attrName>style.visibility</p:attrName>
                                        </p:attrNameLst>
                                      </p:cBhvr>
                                      <p:to>
                                        <p:strVal val="visible"/>
                                      </p:to>
                                    </p:set>
                                    <p:animEffect transition="in" filter="fade">
                                      <p:cBhvr>
                                        <p:cTn id="47" dur="1000"/>
                                        <p:tgtEl>
                                          <p:spTgt spid="3759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8" grpId="0" animBg="1"/>
      <p:bldP spid="375819" grpId="0" animBg="1"/>
      <p:bldP spid="375856" grpId="0" animBg="1"/>
      <p:bldP spid="375858" grpId="0" animBg="1"/>
      <p:bldP spid="2" grpId="0" animBg="1"/>
      <p:bldP spid="37590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40" name="Rectangle 3"/>
          <p:cNvSpPr>
            <a:spLocks noGrp="1" noChangeArrowheads="1"/>
          </p:cNvSpPr>
          <p:nvPr>
            <p:ph type="dt" sz="quarter" idx="10"/>
          </p:nvPr>
        </p:nvSpPr>
        <p:spPr>
          <a:noFill/>
        </p:spPr>
        <p:txBody>
          <a:bodyPr/>
          <a:lstStyle/>
          <a:p>
            <a:r>
              <a:rPr lang="en-US" smtClean="0"/>
              <a:t>PHY1012F</a:t>
            </a:r>
          </a:p>
        </p:txBody>
      </p:sp>
      <p:sp>
        <p:nvSpPr>
          <p:cNvPr id="278541" name="Slide Number Placeholder 4"/>
          <p:cNvSpPr>
            <a:spLocks noGrp="1"/>
          </p:cNvSpPr>
          <p:nvPr>
            <p:ph type="sldNum" sz="quarter" idx="11"/>
          </p:nvPr>
        </p:nvSpPr>
        <p:spPr>
          <a:noFill/>
        </p:spPr>
        <p:txBody>
          <a:bodyPr/>
          <a:lstStyle/>
          <a:p>
            <a:fld id="{8E6DA267-19DB-4A7D-8B94-1EC06C58B768}" type="slidenum">
              <a:rPr lang="en-US" smtClean="0">
                <a:latin typeface="Koala"/>
                <a:cs typeface="Arial" charset="0"/>
              </a:rPr>
              <a:pPr/>
              <a:t>3</a:t>
            </a:fld>
            <a:endParaRPr lang="en-US" smtClean="0">
              <a:latin typeface="Koala"/>
              <a:cs typeface="Arial" charset="0"/>
            </a:endParaRPr>
          </a:p>
        </p:txBody>
      </p:sp>
      <p:sp>
        <p:nvSpPr>
          <p:cNvPr id="278542" name="Rectangle 2"/>
          <p:cNvSpPr>
            <a:spLocks noGrp="1" noChangeArrowheads="1"/>
          </p:cNvSpPr>
          <p:nvPr>
            <p:ph type="title"/>
          </p:nvPr>
        </p:nvSpPr>
        <p:spPr/>
        <p:txBody>
          <a:bodyPr/>
          <a:lstStyle/>
          <a:p>
            <a:pPr eaLnBrk="1" hangingPunct="1"/>
            <a:r>
              <a:rPr lang="en-ZA" smtClean="0"/>
              <a:t>FORCE</a:t>
            </a:r>
            <a:endParaRPr lang="en-US" smtClean="0"/>
          </a:p>
        </p:txBody>
      </p:sp>
      <p:sp>
        <p:nvSpPr>
          <p:cNvPr id="278532" name="Rectangle 4"/>
          <p:cNvSpPr>
            <a:spLocks noChangeArrowheads="1"/>
          </p:cNvSpPr>
          <p:nvPr/>
        </p:nvSpPr>
        <p:spPr bwMode="auto">
          <a:xfrm>
            <a:off x="179388" y="1343025"/>
            <a:ext cx="8774112" cy="4683125"/>
          </a:xfrm>
          <a:prstGeom prst="rect">
            <a:avLst/>
          </a:prstGeom>
          <a:noFill/>
          <a:ln w="9525">
            <a:noFill/>
            <a:miter lim="800000"/>
            <a:headEnd/>
            <a:tailEnd/>
          </a:ln>
        </p:spPr>
        <p:txBody>
          <a:bodyPr lIns="90000" tIns="46800" rIns="90000" bIns="46800">
            <a:spAutoFit/>
          </a:bodyPr>
          <a:lstStyle/>
          <a:p>
            <a:pPr marL="536575" lvl="1" indent="-357188">
              <a:lnSpc>
                <a:spcPct val="110000"/>
              </a:lnSpc>
              <a:buFont typeface="Arial" charset="0"/>
              <a:buBlip>
                <a:blip r:embed="rId4"/>
              </a:buBlip>
            </a:pPr>
            <a:r>
              <a:rPr lang="en-ZA" sz="2200">
                <a:solidFill>
                  <a:srgbClr val="000066"/>
                </a:solidFill>
              </a:rPr>
              <a:t>The </a:t>
            </a:r>
            <a:r>
              <a:rPr lang="en-ZA" sz="2200">
                <a:solidFill>
                  <a:srgbClr val="FF0000"/>
                </a:solidFill>
              </a:rPr>
              <a:t>force</a:t>
            </a:r>
            <a:r>
              <a:rPr lang="en-ZA" sz="2200">
                <a:solidFill>
                  <a:srgbClr val="000066"/>
                </a:solidFill>
              </a:rPr>
              <a:t> of one object on a second object is part of the </a:t>
            </a:r>
            <a:r>
              <a:rPr lang="en-ZA" sz="2200" i="1">
                <a:solidFill>
                  <a:srgbClr val="000066"/>
                </a:solidFill>
              </a:rPr>
              <a:t>mutual interaction between the two objects</a:t>
            </a:r>
            <a:r>
              <a:rPr lang="en-ZA" sz="2200">
                <a:solidFill>
                  <a:srgbClr val="000066"/>
                </a:solidFill>
              </a:rPr>
              <a:t>.  </a:t>
            </a:r>
          </a:p>
          <a:p>
            <a:pPr marL="536575" lvl="1" indent="-357188">
              <a:lnSpc>
                <a:spcPct val="110000"/>
              </a:lnSpc>
              <a:buFont typeface="Arial" charset="0"/>
              <a:buBlip>
                <a:blip r:embed="rId4"/>
              </a:buBlip>
            </a:pPr>
            <a:endParaRPr lang="en-ZA" sz="800">
              <a:solidFill>
                <a:srgbClr val="000066"/>
              </a:solidFill>
            </a:endParaRPr>
          </a:p>
          <a:p>
            <a:pPr marL="536575" lvl="1" indent="-357188">
              <a:lnSpc>
                <a:spcPct val="110000"/>
              </a:lnSpc>
              <a:buFont typeface="Arial" charset="0"/>
              <a:buBlip>
                <a:blip r:embed="rId4"/>
              </a:buBlip>
            </a:pPr>
            <a:r>
              <a:rPr lang="en-ZA" sz="2200">
                <a:solidFill>
                  <a:srgbClr val="000066"/>
                </a:solidFill>
              </a:rPr>
              <a:t>The other part of this interaction is the equal and opposite force which the second object exerts on the first.</a:t>
            </a:r>
          </a:p>
          <a:p>
            <a:pPr marL="536575" lvl="1" indent="-357188">
              <a:lnSpc>
                <a:spcPct val="110000"/>
              </a:lnSpc>
              <a:buFont typeface="Arial" charset="0"/>
              <a:buBlip>
                <a:blip r:embed="rId4"/>
              </a:buBlip>
            </a:pPr>
            <a:endParaRPr lang="en-ZA" sz="800">
              <a:solidFill>
                <a:srgbClr val="000066"/>
              </a:solidFill>
            </a:endParaRPr>
          </a:p>
          <a:p>
            <a:pPr marL="536575" lvl="1" indent="-357188">
              <a:lnSpc>
                <a:spcPct val="110000"/>
              </a:lnSpc>
              <a:buFont typeface="Arial" charset="0"/>
              <a:buBlip>
                <a:blip r:embed="rId4"/>
              </a:buBlip>
            </a:pPr>
            <a:r>
              <a:rPr lang="en-ZA" sz="2200">
                <a:solidFill>
                  <a:srgbClr val="000066"/>
                </a:solidFill>
              </a:rPr>
              <a:t>It is more convenient to consider the forces acting on </a:t>
            </a:r>
            <a:r>
              <a:rPr lang="en-ZA" sz="2200" i="1">
                <a:solidFill>
                  <a:srgbClr val="000066"/>
                </a:solidFill>
              </a:rPr>
              <a:t>one</a:t>
            </a:r>
            <a:r>
              <a:rPr lang="en-ZA" sz="2200">
                <a:solidFill>
                  <a:srgbClr val="000066"/>
                </a:solidFill>
              </a:rPr>
              <a:t> object at a time.  The other object is the necessary </a:t>
            </a:r>
            <a:r>
              <a:rPr lang="en-ZA" sz="2200">
                <a:solidFill>
                  <a:srgbClr val="FF0000"/>
                </a:solidFill>
              </a:rPr>
              <a:t>agent</a:t>
            </a:r>
            <a:r>
              <a:rPr lang="en-ZA" sz="2200">
                <a:solidFill>
                  <a:srgbClr val="000066"/>
                </a:solidFill>
              </a:rPr>
              <a:t>.</a:t>
            </a:r>
          </a:p>
          <a:p>
            <a:pPr marL="536575" lvl="1" indent="-357188">
              <a:lnSpc>
                <a:spcPct val="110000"/>
              </a:lnSpc>
              <a:buFont typeface="Arial" charset="0"/>
              <a:buBlip>
                <a:blip r:embed="rId4"/>
              </a:buBlip>
            </a:pPr>
            <a:endParaRPr lang="en-ZA" sz="800">
              <a:solidFill>
                <a:srgbClr val="000066"/>
              </a:solidFill>
            </a:endParaRPr>
          </a:p>
          <a:p>
            <a:pPr marL="536575" lvl="1" indent="-357188">
              <a:lnSpc>
                <a:spcPct val="110000"/>
              </a:lnSpc>
              <a:buFont typeface="Arial" charset="0"/>
              <a:buBlip>
                <a:blip r:embed="rId4"/>
              </a:buBlip>
            </a:pPr>
            <a:r>
              <a:rPr lang="en-ZA" sz="2200">
                <a:solidFill>
                  <a:srgbClr val="000066"/>
                </a:solidFill>
              </a:rPr>
              <a:t>The force of the agent has “some effect”, i.e. </a:t>
            </a:r>
            <a:r>
              <a:rPr lang="en-US" sz="2200">
                <a:solidFill>
                  <a:srgbClr val="000066"/>
                </a:solidFill>
              </a:rPr>
              <a:t>a push or a pull,</a:t>
            </a:r>
            <a:r>
              <a:rPr lang="en-ZA" sz="2200">
                <a:solidFill>
                  <a:srgbClr val="000066"/>
                </a:solidFill>
              </a:rPr>
              <a:t> on the other object.</a:t>
            </a:r>
          </a:p>
          <a:p>
            <a:pPr marL="536575" lvl="1" indent="-357188">
              <a:lnSpc>
                <a:spcPct val="110000"/>
              </a:lnSpc>
              <a:buFont typeface="Arial" charset="0"/>
              <a:buBlip>
                <a:blip r:embed="rId4"/>
              </a:buBlip>
            </a:pPr>
            <a:endParaRPr lang="en-ZA" sz="800">
              <a:solidFill>
                <a:srgbClr val="000066"/>
              </a:solidFill>
            </a:endParaRPr>
          </a:p>
          <a:p>
            <a:pPr marL="536575" lvl="1" indent="-357188">
              <a:lnSpc>
                <a:spcPct val="110000"/>
              </a:lnSpc>
              <a:buFont typeface="Arial" charset="0"/>
              <a:buBlip>
                <a:blip r:embed="rId4"/>
              </a:buBlip>
            </a:pPr>
            <a:r>
              <a:rPr lang="en-US" sz="2200">
                <a:solidFill>
                  <a:srgbClr val="000066"/>
                </a:solidFill>
              </a:rPr>
              <a:t>Force is a vector quantity. </a:t>
            </a:r>
            <a:br>
              <a:rPr lang="en-US" sz="2200">
                <a:solidFill>
                  <a:srgbClr val="000066"/>
                </a:solidFill>
              </a:rPr>
            </a:br>
            <a:r>
              <a:rPr lang="en-US" sz="2200">
                <a:solidFill>
                  <a:srgbClr val="000066"/>
                </a:solidFill>
              </a:rPr>
              <a:t>Whether the force is a push or a pull, graphically </a:t>
            </a:r>
            <a:br>
              <a:rPr lang="en-US" sz="2200">
                <a:solidFill>
                  <a:srgbClr val="000066"/>
                </a:solidFill>
              </a:rPr>
            </a:br>
            <a:r>
              <a:rPr lang="en-US" sz="2200">
                <a:solidFill>
                  <a:srgbClr val="000066"/>
                </a:solidFill>
              </a:rPr>
              <a:t>we always place the </a:t>
            </a:r>
            <a:r>
              <a:rPr lang="en-US" sz="2200" i="1">
                <a:solidFill>
                  <a:srgbClr val="000066"/>
                </a:solidFill>
              </a:rPr>
              <a:t>tail</a:t>
            </a:r>
            <a:r>
              <a:rPr lang="en-US" sz="2200" i="1" baseline="30000">
                <a:solidFill>
                  <a:srgbClr val="000066"/>
                </a:solidFill>
              </a:rPr>
              <a:t> </a:t>
            </a:r>
            <a:r>
              <a:rPr lang="en-US" sz="2200">
                <a:solidFill>
                  <a:srgbClr val="000066"/>
                </a:solidFill>
              </a:rPr>
              <a:t> of its ray on the affected object.</a:t>
            </a:r>
          </a:p>
        </p:txBody>
      </p:sp>
      <p:sp>
        <p:nvSpPr>
          <p:cNvPr id="278535" name="Line 7"/>
          <p:cNvSpPr>
            <a:spLocks noChangeShapeType="1"/>
          </p:cNvSpPr>
          <p:nvPr/>
        </p:nvSpPr>
        <p:spPr bwMode="auto">
          <a:xfrm flipH="1" flipV="1">
            <a:off x="7011988" y="4921250"/>
            <a:ext cx="1481137" cy="3905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278534" name="Oval 6"/>
          <p:cNvSpPr>
            <a:spLocks noChangeAspect="1" noChangeArrowheads="1"/>
          </p:cNvSpPr>
          <p:nvPr/>
        </p:nvSpPr>
        <p:spPr bwMode="auto">
          <a:xfrm>
            <a:off x="8474075" y="5259388"/>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278539" name="Object 11"/>
          <p:cNvGraphicFramePr>
            <a:graphicFrameLocks noChangeAspect="1"/>
          </p:cNvGraphicFramePr>
          <p:nvPr/>
        </p:nvGraphicFramePr>
        <p:xfrm>
          <a:off x="6727825" y="4657725"/>
          <a:ext cx="279400" cy="342900"/>
        </p:xfrm>
        <a:graphic>
          <a:graphicData uri="http://schemas.openxmlformats.org/presentationml/2006/ole">
            <mc:AlternateContent xmlns:mc="http://schemas.openxmlformats.org/markup-compatibility/2006">
              <mc:Choice xmlns:v="urn:schemas-microsoft-com:vml" Requires="v">
                <p:oleObj spid="_x0000_s278543" name="Equation" r:id="rId5" imgW="279360" imgH="342720" progId="Equation.DSMT4">
                  <p:embed/>
                </p:oleObj>
              </mc:Choice>
              <mc:Fallback>
                <p:oleObj name="Equation" r:id="rId5" imgW="279360" imgH="342720" progId="Equation.DSMT4">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27825" y="4657725"/>
                        <a:ext cx="2794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85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853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853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853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8532">
                                            <p:txEl>
                                              <p:pRg st="8" end="8"/>
                                            </p:txEl>
                                          </p:spTgt>
                                        </p:tgtEl>
                                        <p:attrNameLst>
                                          <p:attrName>style.visibility</p:attrName>
                                        </p:attrNameLst>
                                      </p:cBhvr>
                                      <p:to>
                                        <p:strVal val="visible"/>
                                      </p:to>
                                    </p:set>
                                  </p:childTnLst>
                                </p:cTn>
                              </p:par>
                              <p:par>
                                <p:cTn id="23" presetID="1" presetClass="entr" presetSubtype="0" fill="hold" grpId="0" nodeType="withEffect">
                                  <p:stCondLst>
                                    <p:cond delay="500"/>
                                  </p:stCondLst>
                                  <p:childTnLst>
                                    <p:set>
                                      <p:cBhvr>
                                        <p:cTn id="24" dur="1" fill="hold">
                                          <p:stCondLst>
                                            <p:cond delay="0"/>
                                          </p:stCondLst>
                                        </p:cTn>
                                        <p:tgtEl>
                                          <p:spTgt spid="278534"/>
                                        </p:tgtEl>
                                        <p:attrNameLst>
                                          <p:attrName>style.visibility</p:attrName>
                                        </p:attrNameLst>
                                      </p:cBhvr>
                                      <p:to>
                                        <p:strVal val="visible"/>
                                      </p:to>
                                    </p:set>
                                  </p:childTnLst>
                                </p:cTn>
                              </p:par>
                              <p:par>
                                <p:cTn id="25" presetID="22" presetClass="entr" presetSubtype="2" fill="hold" grpId="0" nodeType="withEffect">
                                  <p:stCondLst>
                                    <p:cond delay="1000"/>
                                  </p:stCondLst>
                                  <p:childTnLst>
                                    <p:set>
                                      <p:cBhvr>
                                        <p:cTn id="26" dur="1" fill="hold">
                                          <p:stCondLst>
                                            <p:cond delay="0"/>
                                          </p:stCondLst>
                                        </p:cTn>
                                        <p:tgtEl>
                                          <p:spTgt spid="278535"/>
                                        </p:tgtEl>
                                        <p:attrNameLst>
                                          <p:attrName>style.visibility</p:attrName>
                                        </p:attrNameLst>
                                      </p:cBhvr>
                                      <p:to>
                                        <p:strVal val="visible"/>
                                      </p:to>
                                    </p:set>
                                    <p:animEffect transition="in" filter="wipe(right)">
                                      <p:cBhvr>
                                        <p:cTn id="27" dur="1000"/>
                                        <p:tgtEl>
                                          <p:spTgt spid="278535"/>
                                        </p:tgtEl>
                                      </p:cBhvr>
                                    </p:animEffect>
                                  </p:childTnLst>
                                </p:cTn>
                              </p:par>
                              <p:par>
                                <p:cTn id="28" presetID="1" presetClass="entr" presetSubtype="0" fill="hold" nodeType="withEffect">
                                  <p:stCondLst>
                                    <p:cond delay="2000"/>
                                  </p:stCondLst>
                                  <p:childTnLst>
                                    <p:set>
                                      <p:cBhvr>
                                        <p:cTn id="29" dur="1" fill="hold">
                                          <p:stCondLst>
                                            <p:cond delay="0"/>
                                          </p:stCondLst>
                                        </p:cTn>
                                        <p:tgtEl>
                                          <p:spTgt spid="2785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5" grpId="0" animBg="1"/>
      <p:bldP spid="27853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916" name="Rectangle 3"/>
          <p:cNvSpPr>
            <a:spLocks noGrp="1" noChangeArrowheads="1"/>
          </p:cNvSpPr>
          <p:nvPr>
            <p:ph type="dt" sz="quarter" idx="10"/>
          </p:nvPr>
        </p:nvSpPr>
        <p:spPr>
          <a:noFill/>
        </p:spPr>
        <p:txBody>
          <a:bodyPr/>
          <a:lstStyle/>
          <a:p>
            <a:r>
              <a:rPr lang="en-US" smtClean="0"/>
              <a:t>PHY1012F</a:t>
            </a:r>
          </a:p>
        </p:txBody>
      </p:sp>
      <p:sp>
        <p:nvSpPr>
          <p:cNvPr id="377917" name="Slide Number Placeholder 4"/>
          <p:cNvSpPr>
            <a:spLocks noGrp="1"/>
          </p:cNvSpPr>
          <p:nvPr>
            <p:ph type="sldNum" sz="quarter" idx="11"/>
          </p:nvPr>
        </p:nvSpPr>
        <p:spPr>
          <a:noFill/>
        </p:spPr>
        <p:txBody>
          <a:bodyPr/>
          <a:lstStyle/>
          <a:p>
            <a:fld id="{1E9FEEE5-81B0-4CFD-ACB0-DCA82C25A1CD}" type="slidenum">
              <a:rPr lang="en-US" smtClean="0">
                <a:latin typeface="Koala"/>
                <a:cs typeface="Arial" charset="0"/>
              </a:rPr>
              <a:pPr/>
              <a:t>30</a:t>
            </a:fld>
            <a:endParaRPr lang="en-US" smtClean="0">
              <a:latin typeface="Koala"/>
              <a:cs typeface="Arial" charset="0"/>
            </a:endParaRPr>
          </a:p>
        </p:txBody>
      </p:sp>
      <p:sp>
        <p:nvSpPr>
          <p:cNvPr id="377918" name="Line 51"/>
          <p:cNvSpPr>
            <a:spLocks noChangeShapeType="1"/>
          </p:cNvSpPr>
          <p:nvPr/>
        </p:nvSpPr>
        <p:spPr bwMode="auto">
          <a:xfrm rot="20417724" flipH="1">
            <a:off x="3429000" y="4032250"/>
            <a:ext cx="704850" cy="158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7919" name="Rectangle 2"/>
          <p:cNvSpPr>
            <a:spLocks noGrp="1" noChangeArrowheads="1"/>
          </p:cNvSpPr>
          <p:nvPr>
            <p:ph type="title"/>
          </p:nvPr>
        </p:nvSpPr>
        <p:spPr/>
        <p:txBody>
          <a:bodyPr/>
          <a:lstStyle/>
          <a:p>
            <a:pPr eaLnBrk="1" hangingPunct="1"/>
            <a:r>
              <a:rPr lang="en-ZA" smtClean="0"/>
              <a:t>FREE-BODY DIAGRAMS</a:t>
            </a:r>
            <a:endParaRPr lang="en-US" smtClean="0"/>
          </a:p>
        </p:txBody>
      </p:sp>
      <p:sp>
        <p:nvSpPr>
          <p:cNvPr id="377920" name="Rectangle 3"/>
          <p:cNvSpPr>
            <a:spLocks noChangeArrowheads="1"/>
          </p:cNvSpPr>
          <p:nvPr/>
        </p:nvSpPr>
        <p:spPr bwMode="auto">
          <a:xfrm>
            <a:off x="179388" y="5381625"/>
            <a:ext cx="8774112" cy="895350"/>
          </a:xfrm>
          <a:prstGeom prst="rect">
            <a:avLst/>
          </a:prstGeom>
          <a:noFill/>
          <a:ln w="9525">
            <a:noFill/>
            <a:miter lim="800000"/>
            <a:headEnd/>
            <a:tailEnd/>
          </a:ln>
        </p:spPr>
        <p:txBody>
          <a:bodyPr lIns="90000" tIns="46800" rIns="90000" bIns="46800">
            <a:spAutoFit/>
          </a:bodyPr>
          <a:lstStyle/>
          <a:p>
            <a:pPr marL="712788" lvl="1" indent="-533400">
              <a:lnSpc>
                <a:spcPct val="110000"/>
              </a:lnSpc>
              <a:buFontTx/>
              <a:buAutoNum type="arabicPeriod" startAt="4"/>
            </a:pPr>
            <a:r>
              <a:rPr lang="en-US">
                <a:solidFill>
                  <a:srgbClr val="0000CC"/>
                </a:solidFill>
              </a:rPr>
              <a:t>Redraw the system as a particle with the lengths of the force vectors representing their magnitudes.</a:t>
            </a:r>
          </a:p>
        </p:txBody>
      </p:sp>
      <p:sp>
        <p:nvSpPr>
          <p:cNvPr id="377921" name="Line 4"/>
          <p:cNvSpPr>
            <a:spLocks noChangeShapeType="1"/>
          </p:cNvSpPr>
          <p:nvPr/>
        </p:nvSpPr>
        <p:spPr bwMode="auto">
          <a:xfrm>
            <a:off x="187325" y="5310188"/>
            <a:ext cx="8764588" cy="0"/>
          </a:xfrm>
          <a:prstGeom prst="line">
            <a:avLst/>
          </a:prstGeom>
          <a:noFill/>
          <a:ln w="25400">
            <a:solidFill>
              <a:srgbClr val="FFCC00"/>
            </a:solidFill>
            <a:round/>
            <a:headEnd/>
            <a:tailEnd type="none" w="lg" len="lg"/>
          </a:ln>
        </p:spPr>
        <p:txBody>
          <a:bodyPr lIns="90000" tIns="46800" rIns="90000" bIns="46800"/>
          <a:lstStyle/>
          <a:p>
            <a:endParaRPr lang="en-US"/>
          </a:p>
        </p:txBody>
      </p:sp>
      <p:graphicFrame>
        <p:nvGraphicFramePr>
          <p:cNvPr id="377869" name="Object 13"/>
          <p:cNvGraphicFramePr>
            <a:graphicFrameLocks noChangeAspect="1"/>
          </p:cNvGraphicFramePr>
          <p:nvPr/>
        </p:nvGraphicFramePr>
        <p:xfrm>
          <a:off x="3940175" y="2781300"/>
          <a:ext cx="203200" cy="279400"/>
        </p:xfrm>
        <a:graphic>
          <a:graphicData uri="http://schemas.openxmlformats.org/presentationml/2006/ole">
            <mc:AlternateContent xmlns:mc="http://schemas.openxmlformats.org/markup-compatibility/2006">
              <mc:Choice xmlns:v="urn:schemas-microsoft-com:vml" Requires="v">
                <p:oleObj spid="_x0000_s377931" name="Equation" r:id="rId4" imgW="203040" imgH="279360" progId="Equation.DSMT4">
                  <p:embed/>
                </p:oleObj>
              </mc:Choice>
              <mc:Fallback>
                <p:oleObj name="Equation" r:id="rId4" imgW="203040" imgH="279360" progId="Equation.DSMT4">
                  <p:embed/>
                  <p:pic>
                    <p:nvPicPr>
                      <p:cNvPr id="0"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0175" y="2781300"/>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7870" name="Object 14"/>
          <p:cNvGraphicFramePr>
            <a:graphicFrameLocks noChangeAspect="1"/>
          </p:cNvGraphicFramePr>
          <p:nvPr/>
        </p:nvGraphicFramePr>
        <p:xfrm>
          <a:off x="3771900" y="4794250"/>
          <a:ext cx="292100" cy="330200"/>
        </p:xfrm>
        <a:graphic>
          <a:graphicData uri="http://schemas.openxmlformats.org/presentationml/2006/ole">
            <mc:AlternateContent xmlns:mc="http://schemas.openxmlformats.org/markup-compatibility/2006">
              <mc:Choice xmlns:v="urn:schemas-microsoft-com:vml" Requires="v">
                <p:oleObj spid="_x0000_s377932" name="Equation" r:id="rId6" imgW="291960" imgH="330120" progId="Equation.DSMT4">
                  <p:embed/>
                </p:oleObj>
              </mc:Choice>
              <mc:Fallback>
                <p:oleObj name="Equation" r:id="rId6" imgW="291960" imgH="330120" progId="Equation.DSMT4">
                  <p:embed/>
                  <p:pic>
                    <p:nvPicPr>
                      <p:cNvPr id="0"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71900" y="4794250"/>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7922" name="Line 44"/>
          <p:cNvSpPr>
            <a:spLocks noChangeShapeType="1"/>
          </p:cNvSpPr>
          <p:nvPr/>
        </p:nvSpPr>
        <p:spPr bwMode="auto">
          <a:xfrm rot="20417724" flipV="1">
            <a:off x="3971925" y="2989263"/>
            <a:ext cx="9525" cy="9017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7923" name="Line 45"/>
          <p:cNvSpPr>
            <a:spLocks noChangeShapeType="1"/>
          </p:cNvSpPr>
          <p:nvPr/>
        </p:nvSpPr>
        <p:spPr bwMode="auto">
          <a:xfrm rot="20417724" flipH="1">
            <a:off x="3957638" y="3967163"/>
            <a:ext cx="352425" cy="9715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7924" name="Line 48"/>
          <p:cNvSpPr>
            <a:spLocks noChangeShapeType="1"/>
          </p:cNvSpPr>
          <p:nvPr/>
        </p:nvSpPr>
        <p:spPr bwMode="auto">
          <a:xfrm rot="20417724" flipV="1">
            <a:off x="4179888" y="3730625"/>
            <a:ext cx="884237" cy="158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77905" name="Object 49"/>
          <p:cNvGraphicFramePr>
            <a:graphicFrameLocks noChangeAspect="1"/>
          </p:cNvGraphicFramePr>
          <p:nvPr/>
        </p:nvGraphicFramePr>
        <p:xfrm>
          <a:off x="4870450" y="3197225"/>
          <a:ext cx="228600" cy="317500"/>
        </p:xfrm>
        <a:graphic>
          <a:graphicData uri="http://schemas.openxmlformats.org/presentationml/2006/ole">
            <mc:AlternateContent xmlns:mc="http://schemas.openxmlformats.org/markup-compatibility/2006">
              <mc:Choice xmlns:v="urn:schemas-microsoft-com:vml" Requires="v">
                <p:oleObj spid="_x0000_s377933" name="Equation" r:id="rId8" imgW="228600" imgH="317160" progId="Equation.DSMT4">
                  <p:embed/>
                </p:oleObj>
              </mc:Choice>
              <mc:Fallback>
                <p:oleObj name="Equation" r:id="rId8" imgW="228600" imgH="317160" progId="Equation.DSMT4">
                  <p:embed/>
                  <p:pic>
                    <p:nvPicPr>
                      <p:cNvPr id="0" name="Picture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0450" y="3197225"/>
                        <a:ext cx="228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7925" name="Oval 50"/>
          <p:cNvSpPr>
            <a:spLocks noChangeAspect="1" noChangeArrowheads="1"/>
          </p:cNvSpPr>
          <p:nvPr/>
        </p:nvSpPr>
        <p:spPr bwMode="auto">
          <a:xfrm>
            <a:off x="4071938" y="3833813"/>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377912" name="Object 56"/>
          <p:cNvGraphicFramePr>
            <a:graphicFrameLocks noChangeAspect="1"/>
          </p:cNvGraphicFramePr>
          <p:nvPr/>
        </p:nvGraphicFramePr>
        <p:xfrm>
          <a:off x="3286125" y="4206875"/>
          <a:ext cx="330200" cy="393700"/>
        </p:xfrm>
        <a:graphic>
          <a:graphicData uri="http://schemas.openxmlformats.org/presentationml/2006/ole">
            <mc:AlternateContent xmlns:mc="http://schemas.openxmlformats.org/markup-compatibility/2006">
              <mc:Choice xmlns:v="urn:schemas-microsoft-com:vml" Requires="v">
                <p:oleObj spid="_x0000_s377934" name="Equation" r:id="rId10" imgW="330120" imgH="393480" progId="Equation.DSMT4">
                  <p:embed/>
                </p:oleObj>
              </mc:Choice>
              <mc:Fallback>
                <p:oleObj name="Equation" r:id="rId10" imgW="330120" imgH="393480" progId="Equation.DSMT4">
                  <p:embed/>
                  <p:pic>
                    <p:nvPicPr>
                      <p:cNvPr id="0" name="Picture 5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86125" y="4206875"/>
                        <a:ext cx="3302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7915" name="Object 59"/>
          <p:cNvGraphicFramePr>
            <a:graphicFrameLocks noChangeAspect="1"/>
          </p:cNvGraphicFramePr>
          <p:nvPr/>
        </p:nvGraphicFramePr>
        <p:xfrm>
          <a:off x="5122863" y="2544763"/>
          <a:ext cx="508000" cy="406400"/>
        </p:xfrm>
        <a:graphic>
          <a:graphicData uri="http://schemas.openxmlformats.org/presentationml/2006/ole">
            <mc:AlternateContent xmlns:mc="http://schemas.openxmlformats.org/markup-compatibility/2006">
              <mc:Choice xmlns:v="urn:schemas-microsoft-com:vml" Requires="v">
                <p:oleObj spid="_x0000_s377935" name="Equation" r:id="rId12" imgW="507960" imgH="406080" progId="Equation.DSMT4">
                  <p:embed/>
                </p:oleObj>
              </mc:Choice>
              <mc:Fallback>
                <p:oleObj name="Equation" r:id="rId12" imgW="507960" imgH="406080" progId="Equation.DSMT4">
                  <p:embed/>
                  <p:pic>
                    <p:nvPicPr>
                      <p:cNvPr id="0" name="Picture 5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22863" y="2544763"/>
                        <a:ext cx="508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7926" name="Line 60"/>
          <p:cNvSpPr>
            <a:spLocks noChangeShapeType="1"/>
          </p:cNvSpPr>
          <p:nvPr/>
        </p:nvSpPr>
        <p:spPr bwMode="auto">
          <a:xfrm flipV="1">
            <a:off x="5297488" y="2876550"/>
            <a:ext cx="592137" cy="214313"/>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7927" name="Rectangle 63"/>
          <p:cNvSpPr>
            <a:spLocks noGrp="1" noChangeArrowheads="1"/>
          </p:cNvSpPr>
          <p:nvPr>
            <p:ph type="body" idx="1"/>
          </p:nvPr>
        </p:nvSpPr>
        <p:spPr>
          <a:xfrm>
            <a:off x="179388" y="1271588"/>
            <a:ext cx="8774112" cy="1196975"/>
          </a:xfrm>
        </p:spPr>
        <p:txBody>
          <a:bodyPr/>
          <a:lstStyle/>
          <a:p>
            <a:pPr lvl="1" indent="1588" eaLnBrk="1" hangingPunct="1">
              <a:buFontTx/>
              <a:buNone/>
            </a:pPr>
            <a:r>
              <a:rPr lang="en-US" sz="2200" smtClean="0"/>
              <a:t>A 5 kg box is being pulled up a 37° slope by a rope parallel to the slope.  If </a:t>
            </a:r>
            <a:r>
              <a:rPr lang="en-US" sz="2200" b="1" i="1" smtClean="0">
                <a:latin typeface="Times New Roman" pitchFamily="18" charset="0"/>
                <a:sym typeface="Symbol" pitchFamily="18" charset="2"/>
              </a:rPr>
              <a:t></a:t>
            </a:r>
            <a:r>
              <a:rPr lang="en-US" sz="2200" b="1" baseline="-25000" smtClean="0">
                <a:latin typeface="Times New Roman" pitchFamily="18" charset="0"/>
                <a:sym typeface="Symbol" pitchFamily="18" charset="2"/>
              </a:rPr>
              <a:t>k </a:t>
            </a:r>
            <a:r>
              <a:rPr lang="en-US" sz="2200" b="1" smtClean="0">
                <a:latin typeface="Times New Roman" pitchFamily="18" charset="0"/>
                <a:sym typeface="Symbol" pitchFamily="18" charset="2"/>
              </a:rPr>
              <a:t>= </a:t>
            </a:r>
            <a:r>
              <a:rPr lang="en-US" sz="2200" smtClean="0">
                <a:sym typeface="Symbol" pitchFamily="18" charset="2"/>
              </a:rPr>
              <a:t>0.40 and </a:t>
            </a:r>
            <a:r>
              <a:rPr lang="en-US" sz="2200" smtClean="0"/>
              <a:t>the tension in the rope is 60 N, what is the acceleration of the block?</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30" name="Rectangle 3"/>
          <p:cNvSpPr>
            <a:spLocks noGrp="1" noChangeArrowheads="1"/>
          </p:cNvSpPr>
          <p:nvPr>
            <p:ph type="dt" sz="quarter" idx="10"/>
          </p:nvPr>
        </p:nvSpPr>
        <p:spPr>
          <a:noFill/>
        </p:spPr>
        <p:txBody>
          <a:bodyPr/>
          <a:lstStyle/>
          <a:p>
            <a:r>
              <a:rPr lang="en-US" smtClean="0"/>
              <a:t>PHY1012F</a:t>
            </a:r>
          </a:p>
        </p:txBody>
      </p:sp>
      <p:sp>
        <p:nvSpPr>
          <p:cNvPr id="379931" name="Slide Number Placeholder 4"/>
          <p:cNvSpPr>
            <a:spLocks noGrp="1"/>
          </p:cNvSpPr>
          <p:nvPr>
            <p:ph type="sldNum" sz="quarter" idx="11"/>
          </p:nvPr>
        </p:nvSpPr>
        <p:spPr>
          <a:noFill/>
        </p:spPr>
        <p:txBody>
          <a:bodyPr/>
          <a:lstStyle/>
          <a:p>
            <a:fld id="{6E9DE813-A8F1-4962-9581-EA70367AFDB7}" type="slidenum">
              <a:rPr lang="en-US" smtClean="0">
                <a:latin typeface="Koala"/>
                <a:cs typeface="Arial" charset="0"/>
              </a:rPr>
              <a:pPr/>
              <a:t>31</a:t>
            </a:fld>
            <a:endParaRPr lang="en-US" smtClean="0">
              <a:latin typeface="Koala"/>
              <a:cs typeface="Arial" charset="0"/>
            </a:endParaRPr>
          </a:p>
        </p:txBody>
      </p:sp>
      <p:sp>
        <p:nvSpPr>
          <p:cNvPr id="379921" name="Line 17"/>
          <p:cNvSpPr>
            <a:spLocks noChangeShapeType="1"/>
          </p:cNvSpPr>
          <p:nvPr/>
        </p:nvSpPr>
        <p:spPr bwMode="auto">
          <a:xfrm flipH="1" flipV="1">
            <a:off x="3705225" y="2622550"/>
            <a:ext cx="831850" cy="2454275"/>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79923" name="Line 19"/>
          <p:cNvSpPr>
            <a:spLocks noChangeShapeType="1"/>
          </p:cNvSpPr>
          <p:nvPr/>
        </p:nvSpPr>
        <p:spPr bwMode="auto">
          <a:xfrm flipV="1">
            <a:off x="3267075" y="3222625"/>
            <a:ext cx="2755900" cy="993775"/>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79934" name="Line 2"/>
          <p:cNvSpPr>
            <a:spLocks noChangeShapeType="1"/>
          </p:cNvSpPr>
          <p:nvPr/>
        </p:nvSpPr>
        <p:spPr bwMode="auto">
          <a:xfrm rot="20417724" flipH="1">
            <a:off x="3429000" y="4032250"/>
            <a:ext cx="704850" cy="158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9935" name="Rectangle 3"/>
          <p:cNvSpPr>
            <a:spLocks noGrp="1" noChangeArrowheads="1"/>
          </p:cNvSpPr>
          <p:nvPr>
            <p:ph type="title"/>
          </p:nvPr>
        </p:nvSpPr>
        <p:spPr/>
        <p:txBody>
          <a:bodyPr/>
          <a:lstStyle/>
          <a:p>
            <a:pPr eaLnBrk="1" hangingPunct="1"/>
            <a:r>
              <a:rPr lang="en-ZA" smtClean="0"/>
              <a:t>FREE-BODY DIAGRAMS</a:t>
            </a:r>
            <a:endParaRPr lang="en-US" smtClean="0"/>
          </a:p>
        </p:txBody>
      </p:sp>
      <p:sp>
        <p:nvSpPr>
          <p:cNvPr id="379936" name="Rectangle 4"/>
          <p:cNvSpPr>
            <a:spLocks noChangeArrowheads="1"/>
          </p:cNvSpPr>
          <p:nvPr/>
        </p:nvSpPr>
        <p:spPr bwMode="auto">
          <a:xfrm>
            <a:off x="179388" y="5381625"/>
            <a:ext cx="8774112" cy="895350"/>
          </a:xfrm>
          <a:prstGeom prst="rect">
            <a:avLst/>
          </a:prstGeom>
          <a:noFill/>
          <a:ln w="9525">
            <a:noFill/>
            <a:miter lim="800000"/>
            <a:headEnd/>
            <a:tailEnd/>
          </a:ln>
        </p:spPr>
        <p:txBody>
          <a:bodyPr lIns="90000" tIns="46800" rIns="90000" bIns="46800">
            <a:spAutoFit/>
          </a:bodyPr>
          <a:lstStyle/>
          <a:p>
            <a:pPr marL="712788" lvl="1" indent="-533400">
              <a:lnSpc>
                <a:spcPct val="110000"/>
              </a:lnSpc>
              <a:buFontTx/>
              <a:buAutoNum type="arabicPeriod" startAt="5"/>
            </a:pPr>
            <a:r>
              <a:rPr lang="en-US">
                <a:solidFill>
                  <a:srgbClr val="0000CC"/>
                </a:solidFill>
              </a:rPr>
              <a:t>Draw convenient coordinate axes centred on the particle (one axis usually points in dir’n of motion).</a:t>
            </a:r>
          </a:p>
        </p:txBody>
      </p:sp>
      <p:sp>
        <p:nvSpPr>
          <p:cNvPr id="379937" name="Line 5"/>
          <p:cNvSpPr>
            <a:spLocks noChangeShapeType="1"/>
          </p:cNvSpPr>
          <p:nvPr/>
        </p:nvSpPr>
        <p:spPr bwMode="auto">
          <a:xfrm>
            <a:off x="187325" y="5310188"/>
            <a:ext cx="8764588" cy="0"/>
          </a:xfrm>
          <a:prstGeom prst="line">
            <a:avLst/>
          </a:prstGeom>
          <a:noFill/>
          <a:ln w="25400">
            <a:solidFill>
              <a:srgbClr val="FFCC00"/>
            </a:solidFill>
            <a:round/>
            <a:headEnd/>
            <a:tailEnd type="none" w="lg" len="lg"/>
          </a:ln>
        </p:spPr>
        <p:txBody>
          <a:bodyPr lIns="90000" tIns="46800" rIns="90000" bIns="46800"/>
          <a:lstStyle/>
          <a:p>
            <a:endParaRPr lang="en-US"/>
          </a:p>
        </p:txBody>
      </p:sp>
      <p:graphicFrame>
        <p:nvGraphicFramePr>
          <p:cNvPr id="379911" name="Object 7"/>
          <p:cNvGraphicFramePr>
            <a:graphicFrameLocks noChangeAspect="1"/>
          </p:cNvGraphicFramePr>
          <p:nvPr/>
        </p:nvGraphicFramePr>
        <p:xfrm>
          <a:off x="3940175" y="2781300"/>
          <a:ext cx="203200" cy="279400"/>
        </p:xfrm>
        <a:graphic>
          <a:graphicData uri="http://schemas.openxmlformats.org/presentationml/2006/ole">
            <mc:AlternateContent xmlns:mc="http://schemas.openxmlformats.org/markup-compatibility/2006">
              <mc:Choice xmlns:v="urn:schemas-microsoft-com:vml" Requires="v">
                <p:oleObj spid="_x0000_s379945" name="Equation" r:id="rId4" imgW="203040" imgH="279360" progId="Equation.DSMT4">
                  <p:embed/>
                </p:oleObj>
              </mc:Choice>
              <mc:Fallback>
                <p:oleObj name="Equation" r:id="rId4" imgW="203040" imgH="279360" progId="Equation.DSMT4">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0175" y="2781300"/>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9938" name="Line 10"/>
          <p:cNvSpPr>
            <a:spLocks noChangeShapeType="1"/>
          </p:cNvSpPr>
          <p:nvPr/>
        </p:nvSpPr>
        <p:spPr bwMode="auto">
          <a:xfrm rot="20417724" flipV="1">
            <a:off x="3971925" y="2989263"/>
            <a:ext cx="9525" cy="9017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9939" name="Line 11"/>
          <p:cNvSpPr>
            <a:spLocks noChangeShapeType="1"/>
          </p:cNvSpPr>
          <p:nvPr/>
        </p:nvSpPr>
        <p:spPr bwMode="auto">
          <a:xfrm rot="20417724" flipH="1">
            <a:off x="3957638" y="3967163"/>
            <a:ext cx="352425" cy="9715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9940" name="Line 13"/>
          <p:cNvSpPr>
            <a:spLocks noChangeShapeType="1"/>
          </p:cNvSpPr>
          <p:nvPr/>
        </p:nvSpPr>
        <p:spPr bwMode="auto">
          <a:xfrm rot="20417724" flipV="1">
            <a:off x="4179888" y="3730625"/>
            <a:ext cx="884237" cy="158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79918" name="Object 14"/>
          <p:cNvGraphicFramePr>
            <a:graphicFrameLocks noChangeAspect="1"/>
          </p:cNvGraphicFramePr>
          <p:nvPr/>
        </p:nvGraphicFramePr>
        <p:xfrm>
          <a:off x="4870450" y="3197225"/>
          <a:ext cx="228600" cy="317500"/>
        </p:xfrm>
        <a:graphic>
          <a:graphicData uri="http://schemas.openxmlformats.org/presentationml/2006/ole">
            <mc:AlternateContent xmlns:mc="http://schemas.openxmlformats.org/markup-compatibility/2006">
              <mc:Choice xmlns:v="urn:schemas-microsoft-com:vml" Requires="v">
                <p:oleObj spid="_x0000_s379946" name="Equation" r:id="rId6" imgW="228600" imgH="317160" progId="Equation.DSMT4">
                  <p:embed/>
                </p:oleObj>
              </mc:Choice>
              <mc:Fallback>
                <p:oleObj name="Equation" r:id="rId6" imgW="228600" imgH="317160" progId="Equation.DSMT4">
                  <p:embed/>
                  <p:pic>
                    <p:nvPicPr>
                      <p:cNvPr id="0"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0450" y="3197225"/>
                        <a:ext cx="228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9941" name="Oval 15"/>
          <p:cNvSpPr>
            <a:spLocks noChangeAspect="1" noChangeArrowheads="1"/>
          </p:cNvSpPr>
          <p:nvPr/>
        </p:nvSpPr>
        <p:spPr bwMode="auto">
          <a:xfrm>
            <a:off x="4071938" y="3833813"/>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379922" name="Rectangle 18"/>
          <p:cNvSpPr>
            <a:spLocks noChangeArrowheads="1"/>
          </p:cNvSpPr>
          <p:nvPr/>
        </p:nvSpPr>
        <p:spPr bwMode="auto">
          <a:xfrm>
            <a:off x="3125788" y="2460625"/>
            <a:ext cx="588962" cy="460375"/>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y</a:t>
            </a:r>
          </a:p>
        </p:txBody>
      </p:sp>
      <p:sp>
        <p:nvSpPr>
          <p:cNvPr id="379924" name="Rectangle 20"/>
          <p:cNvSpPr>
            <a:spLocks noChangeArrowheads="1"/>
          </p:cNvSpPr>
          <p:nvPr/>
        </p:nvSpPr>
        <p:spPr bwMode="auto">
          <a:xfrm>
            <a:off x="5514975" y="3182938"/>
            <a:ext cx="588963" cy="460375"/>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x</a:t>
            </a:r>
          </a:p>
        </p:txBody>
      </p:sp>
      <p:graphicFrame>
        <p:nvGraphicFramePr>
          <p:cNvPr id="379925" name="Object 21"/>
          <p:cNvGraphicFramePr>
            <a:graphicFrameLocks noChangeAspect="1"/>
          </p:cNvGraphicFramePr>
          <p:nvPr/>
        </p:nvGraphicFramePr>
        <p:xfrm>
          <a:off x="3771900" y="4794250"/>
          <a:ext cx="292100" cy="330200"/>
        </p:xfrm>
        <a:graphic>
          <a:graphicData uri="http://schemas.openxmlformats.org/presentationml/2006/ole">
            <mc:AlternateContent xmlns:mc="http://schemas.openxmlformats.org/markup-compatibility/2006">
              <mc:Choice xmlns:v="urn:schemas-microsoft-com:vml" Requires="v">
                <p:oleObj spid="_x0000_s379947" name="Equation" r:id="rId8" imgW="291960" imgH="330120" progId="Equation.DSMT4">
                  <p:embed/>
                </p:oleObj>
              </mc:Choice>
              <mc:Fallback>
                <p:oleObj name="Equation" r:id="rId8" imgW="291960" imgH="330120" progId="Equation.DSMT4">
                  <p:embed/>
                  <p:pic>
                    <p:nvPicPr>
                      <p:cNvPr id="0"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71900" y="4794250"/>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9928" name="Object 24"/>
          <p:cNvGraphicFramePr>
            <a:graphicFrameLocks noChangeAspect="1"/>
          </p:cNvGraphicFramePr>
          <p:nvPr/>
        </p:nvGraphicFramePr>
        <p:xfrm>
          <a:off x="3286125" y="4206875"/>
          <a:ext cx="330200" cy="393700"/>
        </p:xfrm>
        <a:graphic>
          <a:graphicData uri="http://schemas.openxmlformats.org/presentationml/2006/ole">
            <mc:AlternateContent xmlns:mc="http://schemas.openxmlformats.org/markup-compatibility/2006">
              <mc:Choice xmlns:v="urn:schemas-microsoft-com:vml" Requires="v">
                <p:oleObj spid="_x0000_s379948" name="Equation" r:id="rId10" imgW="330120" imgH="393480" progId="Equation.DSMT4">
                  <p:embed/>
                </p:oleObj>
              </mc:Choice>
              <mc:Fallback>
                <p:oleObj name="Equation" r:id="rId10" imgW="330120" imgH="393480" progId="Equation.DSMT4">
                  <p:embed/>
                  <p:pic>
                    <p:nvPicPr>
                      <p:cNvPr id="0" name="Picture 2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86125" y="4206875"/>
                        <a:ext cx="3302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9929" name="Object 25"/>
          <p:cNvGraphicFramePr>
            <a:graphicFrameLocks noChangeAspect="1"/>
          </p:cNvGraphicFramePr>
          <p:nvPr/>
        </p:nvGraphicFramePr>
        <p:xfrm>
          <a:off x="5122863" y="2544763"/>
          <a:ext cx="508000" cy="406400"/>
        </p:xfrm>
        <a:graphic>
          <a:graphicData uri="http://schemas.openxmlformats.org/presentationml/2006/ole">
            <mc:AlternateContent xmlns:mc="http://schemas.openxmlformats.org/markup-compatibility/2006">
              <mc:Choice xmlns:v="urn:schemas-microsoft-com:vml" Requires="v">
                <p:oleObj spid="_x0000_s379949" name="Equation" r:id="rId12" imgW="507960" imgH="406080" progId="Equation.DSMT4">
                  <p:embed/>
                </p:oleObj>
              </mc:Choice>
              <mc:Fallback>
                <p:oleObj name="Equation" r:id="rId12" imgW="507960" imgH="406080" progId="Equation.DSMT4">
                  <p:embed/>
                  <p:pic>
                    <p:nvPicPr>
                      <p:cNvPr id="0" name="Picture 2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22863" y="2544763"/>
                        <a:ext cx="508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9944" name="Line 26"/>
          <p:cNvSpPr>
            <a:spLocks noChangeShapeType="1"/>
          </p:cNvSpPr>
          <p:nvPr/>
        </p:nvSpPr>
        <p:spPr bwMode="auto">
          <a:xfrm flipV="1">
            <a:off x="5297488" y="2876550"/>
            <a:ext cx="592137" cy="214313"/>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79945" name="Rectangle 29"/>
          <p:cNvSpPr>
            <a:spLocks noGrp="1" noChangeArrowheads="1"/>
          </p:cNvSpPr>
          <p:nvPr>
            <p:ph type="body" idx="1"/>
          </p:nvPr>
        </p:nvSpPr>
        <p:spPr>
          <a:xfrm>
            <a:off x="179388" y="1271588"/>
            <a:ext cx="8774112" cy="1196975"/>
          </a:xfrm>
        </p:spPr>
        <p:txBody>
          <a:bodyPr/>
          <a:lstStyle/>
          <a:p>
            <a:pPr lvl="1" indent="1588" eaLnBrk="1" hangingPunct="1">
              <a:buFontTx/>
              <a:buNone/>
            </a:pPr>
            <a:r>
              <a:rPr lang="en-US" sz="2200" smtClean="0"/>
              <a:t>A 5 kg box is being pulled up a 37° slope by a rope parallel to the slope.  If </a:t>
            </a:r>
            <a:r>
              <a:rPr lang="en-US" sz="2200" b="1" i="1" smtClean="0">
                <a:latin typeface="Times New Roman" pitchFamily="18" charset="0"/>
                <a:sym typeface="Symbol" pitchFamily="18" charset="2"/>
              </a:rPr>
              <a:t></a:t>
            </a:r>
            <a:r>
              <a:rPr lang="en-US" sz="2200" b="1" baseline="-25000" smtClean="0">
                <a:latin typeface="Times New Roman" pitchFamily="18" charset="0"/>
                <a:sym typeface="Symbol" pitchFamily="18" charset="2"/>
              </a:rPr>
              <a:t>k </a:t>
            </a:r>
            <a:r>
              <a:rPr lang="en-US" sz="2200" b="1" smtClean="0">
                <a:latin typeface="Times New Roman" pitchFamily="18" charset="0"/>
                <a:sym typeface="Symbol" pitchFamily="18" charset="2"/>
              </a:rPr>
              <a:t>= </a:t>
            </a:r>
            <a:r>
              <a:rPr lang="en-US" sz="2200" smtClean="0">
                <a:sym typeface="Symbol" pitchFamily="18" charset="2"/>
              </a:rPr>
              <a:t>0.40 and </a:t>
            </a:r>
            <a:r>
              <a:rPr lang="en-US" sz="2200" smtClean="0"/>
              <a:t>the tension in the rope is 60 N, what is the acceleration of the block?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9923"/>
                                        </p:tgtEl>
                                        <p:attrNameLst>
                                          <p:attrName>style.visibility</p:attrName>
                                        </p:attrNameLst>
                                      </p:cBhvr>
                                      <p:to>
                                        <p:strVal val="visible"/>
                                      </p:to>
                                    </p:set>
                                    <p:animEffect transition="in" filter="fade">
                                      <p:cBhvr>
                                        <p:cTn id="7" dur="1000"/>
                                        <p:tgtEl>
                                          <p:spTgt spid="3799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9921"/>
                                        </p:tgtEl>
                                        <p:attrNameLst>
                                          <p:attrName>style.visibility</p:attrName>
                                        </p:attrNameLst>
                                      </p:cBhvr>
                                      <p:to>
                                        <p:strVal val="visible"/>
                                      </p:to>
                                    </p:set>
                                    <p:animEffect transition="in" filter="fade">
                                      <p:cBhvr>
                                        <p:cTn id="10" dur="1000"/>
                                        <p:tgtEl>
                                          <p:spTgt spid="3799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9922"/>
                                        </p:tgtEl>
                                        <p:attrNameLst>
                                          <p:attrName>style.visibility</p:attrName>
                                        </p:attrNameLst>
                                      </p:cBhvr>
                                      <p:to>
                                        <p:strVal val="visible"/>
                                      </p:to>
                                    </p:set>
                                    <p:animEffect transition="in" filter="fade">
                                      <p:cBhvr>
                                        <p:cTn id="13" dur="1000"/>
                                        <p:tgtEl>
                                          <p:spTgt spid="3799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9924"/>
                                        </p:tgtEl>
                                        <p:attrNameLst>
                                          <p:attrName>style.visibility</p:attrName>
                                        </p:attrNameLst>
                                      </p:cBhvr>
                                      <p:to>
                                        <p:strVal val="visible"/>
                                      </p:to>
                                    </p:set>
                                    <p:animEffect transition="in" filter="fade">
                                      <p:cBhvr>
                                        <p:cTn id="16" dur="1000"/>
                                        <p:tgtEl>
                                          <p:spTgt spid="3799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21" grpId="0" animBg="1"/>
      <p:bldP spid="379923" grpId="0" animBg="1"/>
      <p:bldP spid="379922" grpId="0"/>
      <p:bldP spid="3799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30" name="Rectangle 3"/>
          <p:cNvSpPr>
            <a:spLocks noGrp="1" noChangeArrowheads="1"/>
          </p:cNvSpPr>
          <p:nvPr>
            <p:ph type="dt" sz="quarter" idx="10"/>
          </p:nvPr>
        </p:nvSpPr>
        <p:spPr>
          <a:noFill/>
        </p:spPr>
        <p:txBody>
          <a:bodyPr/>
          <a:lstStyle/>
          <a:p>
            <a:r>
              <a:rPr lang="en-US" smtClean="0"/>
              <a:t>PHY1012F</a:t>
            </a:r>
          </a:p>
        </p:txBody>
      </p:sp>
      <p:sp>
        <p:nvSpPr>
          <p:cNvPr id="384031" name="Slide Number Placeholder 4"/>
          <p:cNvSpPr>
            <a:spLocks noGrp="1"/>
          </p:cNvSpPr>
          <p:nvPr>
            <p:ph type="sldNum" sz="quarter" idx="11"/>
          </p:nvPr>
        </p:nvSpPr>
        <p:spPr>
          <a:noFill/>
        </p:spPr>
        <p:txBody>
          <a:bodyPr/>
          <a:lstStyle/>
          <a:p>
            <a:fld id="{24C9217B-22CD-4C2E-8C45-037240747EE7}" type="slidenum">
              <a:rPr lang="en-US" smtClean="0">
                <a:latin typeface="Koala"/>
                <a:cs typeface="Arial" charset="0"/>
              </a:rPr>
              <a:pPr/>
              <a:t>32</a:t>
            </a:fld>
            <a:endParaRPr lang="en-US" smtClean="0">
              <a:latin typeface="Koala"/>
              <a:cs typeface="Arial" charset="0"/>
            </a:endParaRPr>
          </a:p>
        </p:txBody>
      </p:sp>
      <p:sp>
        <p:nvSpPr>
          <p:cNvPr id="384032" name="Line 3"/>
          <p:cNvSpPr>
            <a:spLocks noChangeShapeType="1"/>
          </p:cNvSpPr>
          <p:nvPr/>
        </p:nvSpPr>
        <p:spPr bwMode="auto">
          <a:xfrm flipV="1">
            <a:off x="3267075" y="3222625"/>
            <a:ext cx="2755900" cy="993775"/>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84033" name="Line 34"/>
          <p:cNvSpPr>
            <a:spLocks noChangeShapeType="1"/>
          </p:cNvSpPr>
          <p:nvPr/>
        </p:nvSpPr>
        <p:spPr bwMode="auto">
          <a:xfrm rot="20417724" flipH="1">
            <a:off x="3429000" y="4032250"/>
            <a:ext cx="704850" cy="158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84023" name="Freeform 23"/>
          <p:cNvSpPr>
            <a:spLocks/>
          </p:cNvSpPr>
          <p:nvPr/>
        </p:nvSpPr>
        <p:spPr bwMode="auto">
          <a:xfrm rot="5400000">
            <a:off x="4211638" y="4441825"/>
            <a:ext cx="44450" cy="209550"/>
          </a:xfrm>
          <a:custGeom>
            <a:avLst/>
            <a:gdLst>
              <a:gd name="T0" fmla="*/ 0 w 169"/>
              <a:gd name="T1" fmla="*/ 0 h 347"/>
              <a:gd name="T2" fmla="*/ 2147483647 w 169"/>
              <a:gd name="T3" fmla="*/ 2147483647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384035" name="Line 2"/>
          <p:cNvSpPr>
            <a:spLocks noChangeShapeType="1"/>
          </p:cNvSpPr>
          <p:nvPr/>
        </p:nvSpPr>
        <p:spPr bwMode="auto">
          <a:xfrm flipH="1" flipV="1">
            <a:off x="3705225" y="2622550"/>
            <a:ext cx="831850" cy="2454275"/>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84036" name="Rectangle 5"/>
          <p:cNvSpPr>
            <a:spLocks noGrp="1" noChangeArrowheads="1"/>
          </p:cNvSpPr>
          <p:nvPr>
            <p:ph type="title"/>
          </p:nvPr>
        </p:nvSpPr>
        <p:spPr/>
        <p:txBody>
          <a:bodyPr/>
          <a:lstStyle/>
          <a:p>
            <a:pPr eaLnBrk="1" hangingPunct="1"/>
            <a:r>
              <a:rPr lang="en-ZA" smtClean="0"/>
              <a:t>FREE-BODY DIAGRAMS</a:t>
            </a:r>
            <a:endParaRPr lang="en-US" smtClean="0"/>
          </a:p>
        </p:txBody>
      </p:sp>
      <p:sp>
        <p:nvSpPr>
          <p:cNvPr id="384037" name="Rectangle 6"/>
          <p:cNvSpPr>
            <a:spLocks noChangeArrowheads="1"/>
          </p:cNvSpPr>
          <p:nvPr/>
        </p:nvSpPr>
        <p:spPr bwMode="auto">
          <a:xfrm>
            <a:off x="179388" y="5381625"/>
            <a:ext cx="8774112" cy="895350"/>
          </a:xfrm>
          <a:prstGeom prst="rect">
            <a:avLst/>
          </a:prstGeom>
          <a:noFill/>
          <a:ln w="9525">
            <a:noFill/>
            <a:miter lim="800000"/>
            <a:headEnd/>
            <a:tailEnd/>
          </a:ln>
        </p:spPr>
        <p:txBody>
          <a:bodyPr lIns="90000" tIns="46800" rIns="90000" bIns="46800">
            <a:spAutoFit/>
          </a:bodyPr>
          <a:lstStyle/>
          <a:p>
            <a:pPr marL="712788" lvl="1" indent="-533400">
              <a:lnSpc>
                <a:spcPct val="110000"/>
              </a:lnSpc>
              <a:buFontTx/>
              <a:buAutoNum type="arabicPeriod" startAt="6"/>
            </a:pPr>
            <a:r>
              <a:rPr lang="en-US">
                <a:solidFill>
                  <a:srgbClr val="0000CC"/>
                </a:solidFill>
              </a:rPr>
              <a:t>Resolve forces into components along the axes where necessary.</a:t>
            </a:r>
          </a:p>
        </p:txBody>
      </p:sp>
      <p:sp>
        <p:nvSpPr>
          <p:cNvPr id="384038" name="Line 7"/>
          <p:cNvSpPr>
            <a:spLocks noChangeShapeType="1"/>
          </p:cNvSpPr>
          <p:nvPr/>
        </p:nvSpPr>
        <p:spPr bwMode="auto">
          <a:xfrm>
            <a:off x="187325" y="5310188"/>
            <a:ext cx="8764588" cy="0"/>
          </a:xfrm>
          <a:prstGeom prst="line">
            <a:avLst/>
          </a:prstGeom>
          <a:noFill/>
          <a:ln w="25400">
            <a:solidFill>
              <a:srgbClr val="FFCC00"/>
            </a:solidFill>
            <a:round/>
            <a:headEnd/>
            <a:tailEnd type="none" w="lg" len="lg"/>
          </a:ln>
        </p:spPr>
        <p:txBody>
          <a:bodyPr lIns="90000" tIns="46800" rIns="90000" bIns="46800"/>
          <a:lstStyle/>
          <a:p>
            <a:endParaRPr lang="en-US"/>
          </a:p>
        </p:txBody>
      </p:sp>
      <p:graphicFrame>
        <p:nvGraphicFramePr>
          <p:cNvPr id="384009" name="Object 9"/>
          <p:cNvGraphicFramePr>
            <a:graphicFrameLocks noChangeAspect="1"/>
          </p:cNvGraphicFramePr>
          <p:nvPr/>
        </p:nvGraphicFramePr>
        <p:xfrm>
          <a:off x="3940175" y="2781300"/>
          <a:ext cx="203200" cy="279400"/>
        </p:xfrm>
        <a:graphic>
          <a:graphicData uri="http://schemas.openxmlformats.org/presentationml/2006/ole">
            <mc:AlternateContent xmlns:mc="http://schemas.openxmlformats.org/markup-compatibility/2006">
              <mc:Choice xmlns:v="urn:schemas-microsoft-com:vml" Requires="v">
                <p:oleObj spid="_x0000_s384051" name="Equation" r:id="rId4" imgW="203040" imgH="279360" progId="Equation.DSMT4">
                  <p:embed/>
                </p:oleObj>
              </mc:Choice>
              <mc:Fallback>
                <p:oleObj name="Equation" r:id="rId4" imgW="203040" imgH="279360" progId="Equation.DSMT4">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0175" y="2781300"/>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4039" name="Line 11"/>
          <p:cNvSpPr>
            <a:spLocks noChangeShapeType="1"/>
          </p:cNvSpPr>
          <p:nvPr/>
        </p:nvSpPr>
        <p:spPr bwMode="auto">
          <a:xfrm rot="20417724" flipV="1">
            <a:off x="3971925" y="2989263"/>
            <a:ext cx="9525" cy="9017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84012" name="Line 12"/>
          <p:cNvSpPr>
            <a:spLocks noChangeShapeType="1"/>
          </p:cNvSpPr>
          <p:nvPr/>
        </p:nvSpPr>
        <p:spPr bwMode="auto">
          <a:xfrm rot="20417724" flipH="1">
            <a:off x="3957638" y="3967163"/>
            <a:ext cx="352425" cy="97155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84013" name="Object 13"/>
          <p:cNvGraphicFramePr>
            <a:graphicFrameLocks noChangeAspect="1"/>
          </p:cNvGraphicFramePr>
          <p:nvPr/>
        </p:nvGraphicFramePr>
        <p:xfrm>
          <a:off x="3286125" y="4206875"/>
          <a:ext cx="330200" cy="393700"/>
        </p:xfrm>
        <a:graphic>
          <a:graphicData uri="http://schemas.openxmlformats.org/presentationml/2006/ole">
            <mc:AlternateContent xmlns:mc="http://schemas.openxmlformats.org/markup-compatibility/2006">
              <mc:Choice xmlns:v="urn:schemas-microsoft-com:vml" Requires="v">
                <p:oleObj spid="_x0000_s384052" name="Equation" r:id="rId6" imgW="330120" imgH="393480" progId="Equation.DSMT4">
                  <p:embed/>
                </p:oleObj>
              </mc:Choice>
              <mc:Fallback>
                <p:oleObj name="Equation" r:id="rId6" imgW="330120" imgH="393480" progId="Equation.DSMT4">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6125" y="4206875"/>
                        <a:ext cx="3302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4041" name="Line 14"/>
          <p:cNvSpPr>
            <a:spLocks noChangeShapeType="1"/>
          </p:cNvSpPr>
          <p:nvPr/>
        </p:nvSpPr>
        <p:spPr bwMode="auto">
          <a:xfrm rot="20417724" flipV="1">
            <a:off x="4179888" y="3730625"/>
            <a:ext cx="884237" cy="158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84015" name="Object 15"/>
          <p:cNvGraphicFramePr>
            <a:graphicFrameLocks noChangeAspect="1"/>
          </p:cNvGraphicFramePr>
          <p:nvPr/>
        </p:nvGraphicFramePr>
        <p:xfrm>
          <a:off x="4870450" y="3197225"/>
          <a:ext cx="228600" cy="317500"/>
        </p:xfrm>
        <a:graphic>
          <a:graphicData uri="http://schemas.openxmlformats.org/presentationml/2006/ole">
            <mc:AlternateContent xmlns:mc="http://schemas.openxmlformats.org/markup-compatibility/2006">
              <mc:Choice xmlns:v="urn:schemas-microsoft-com:vml" Requires="v">
                <p:oleObj spid="_x0000_s384053" name="Equation" r:id="rId8" imgW="228600" imgH="317160" progId="Equation.DSMT4">
                  <p:embed/>
                </p:oleObj>
              </mc:Choice>
              <mc:Fallback>
                <p:oleObj name="Equation" r:id="rId8" imgW="228600" imgH="317160" progId="Equation.DSMT4">
                  <p:embed/>
                  <p:pic>
                    <p:nvPicPr>
                      <p:cNvPr id="0"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0450" y="3197225"/>
                        <a:ext cx="2286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4042" name="Rectangle 17"/>
          <p:cNvSpPr>
            <a:spLocks noChangeArrowheads="1"/>
          </p:cNvSpPr>
          <p:nvPr/>
        </p:nvSpPr>
        <p:spPr bwMode="auto">
          <a:xfrm>
            <a:off x="3125788" y="2460625"/>
            <a:ext cx="588962" cy="460375"/>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y</a:t>
            </a:r>
          </a:p>
        </p:txBody>
      </p:sp>
      <p:sp>
        <p:nvSpPr>
          <p:cNvPr id="384043" name="Rectangle 18"/>
          <p:cNvSpPr>
            <a:spLocks noChangeArrowheads="1"/>
          </p:cNvSpPr>
          <p:nvPr/>
        </p:nvSpPr>
        <p:spPr bwMode="auto">
          <a:xfrm>
            <a:off x="5514975" y="3182938"/>
            <a:ext cx="588963" cy="460375"/>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x</a:t>
            </a:r>
          </a:p>
        </p:txBody>
      </p:sp>
      <p:graphicFrame>
        <p:nvGraphicFramePr>
          <p:cNvPr id="384019" name="Object 19"/>
          <p:cNvGraphicFramePr>
            <a:graphicFrameLocks noChangeAspect="1"/>
          </p:cNvGraphicFramePr>
          <p:nvPr/>
        </p:nvGraphicFramePr>
        <p:xfrm>
          <a:off x="3771900" y="4794250"/>
          <a:ext cx="292100" cy="330200"/>
        </p:xfrm>
        <a:graphic>
          <a:graphicData uri="http://schemas.openxmlformats.org/presentationml/2006/ole">
            <mc:AlternateContent xmlns:mc="http://schemas.openxmlformats.org/markup-compatibility/2006">
              <mc:Choice xmlns:v="urn:schemas-microsoft-com:vml" Requires="v">
                <p:oleObj spid="_x0000_s384054" name="Equation" r:id="rId10" imgW="291960" imgH="330120" progId="Equation.DSMT4">
                  <p:embed/>
                </p:oleObj>
              </mc:Choice>
              <mc:Fallback>
                <p:oleObj name="Equation" r:id="rId10" imgW="291960" imgH="330120" progId="Equation.DSMT4">
                  <p:embed/>
                  <p:pic>
                    <p:nvPicPr>
                      <p:cNvPr id="0" name="Picture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71900" y="4794250"/>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4022" name="Line 22"/>
          <p:cNvSpPr>
            <a:spLocks noChangeShapeType="1"/>
          </p:cNvSpPr>
          <p:nvPr/>
        </p:nvSpPr>
        <p:spPr bwMode="auto">
          <a:xfrm rot="20417724" flipH="1">
            <a:off x="4295775" y="3908425"/>
            <a:ext cx="12700" cy="97790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384024" name="Rectangle 24"/>
          <p:cNvSpPr>
            <a:spLocks noChangeArrowheads="1"/>
          </p:cNvSpPr>
          <p:nvPr/>
        </p:nvSpPr>
        <p:spPr bwMode="auto">
          <a:xfrm>
            <a:off x="4011613" y="3894138"/>
            <a:ext cx="7080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37</a:t>
            </a:r>
            <a:r>
              <a:rPr lang="en-US" sz="1800" b="1">
                <a:solidFill>
                  <a:srgbClr val="000066"/>
                </a:solidFill>
                <a:latin typeface="Times New Roman" pitchFamily="18" charset="0"/>
                <a:cs typeface="Times New Roman" pitchFamily="18" charset="0"/>
                <a:sym typeface="Symbol" pitchFamily="18" charset="2"/>
              </a:rPr>
              <a:t>°</a:t>
            </a:r>
          </a:p>
        </p:txBody>
      </p:sp>
      <p:sp>
        <p:nvSpPr>
          <p:cNvPr id="384025" name="Freeform 25"/>
          <p:cNvSpPr>
            <a:spLocks/>
          </p:cNvSpPr>
          <p:nvPr/>
        </p:nvSpPr>
        <p:spPr bwMode="auto">
          <a:xfrm>
            <a:off x="4225925" y="4219575"/>
            <a:ext cx="184150" cy="203200"/>
          </a:xfrm>
          <a:custGeom>
            <a:avLst/>
            <a:gdLst>
              <a:gd name="T0" fmla="*/ 2147483647 w 116"/>
              <a:gd name="T1" fmla="*/ 0 h 128"/>
              <a:gd name="T2" fmla="*/ 0 w 116"/>
              <a:gd name="T3" fmla="*/ 2147483647 h 128"/>
              <a:gd name="T4" fmla="*/ 0 60000 65536"/>
              <a:gd name="T5" fmla="*/ 0 60000 65536"/>
              <a:gd name="T6" fmla="*/ 0 w 116"/>
              <a:gd name="T7" fmla="*/ 0 h 128"/>
              <a:gd name="T8" fmla="*/ 116 w 116"/>
              <a:gd name="T9" fmla="*/ 128 h 128"/>
            </a:gdLst>
            <a:ahLst/>
            <a:cxnLst>
              <a:cxn ang="T4">
                <a:pos x="T0" y="T1"/>
              </a:cxn>
              <a:cxn ang="T5">
                <a:pos x="T2" y="T3"/>
              </a:cxn>
            </a:cxnLst>
            <a:rect l="T6" t="T7" r="T8" b="T9"/>
            <a:pathLst>
              <a:path w="116" h="128">
                <a:moveTo>
                  <a:pt x="116" y="0"/>
                </a:moveTo>
                <a:cubicBezTo>
                  <a:pt x="110" y="60"/>
                  <a:pt x="82" y="124"/>
                  <a:pt x="0" y="128"/>
                </a:cubicBezTo>
              </a:path>
            </a:pathLst>
          </a:custGeom>
          <a:noFill/>
          <a:ln w="12700">
            <a:solidFill>
              <a:schemeClr val="tx1"/>
            </a:solidFill>
            <a:round/>
            <a:headEnd/>
            <a:tailEnd type="none" w="lg" len="lg"/>
          </a:ln>
        </p:spPr>
        <p:txBody>
          <a:bodyPr lIns="90000" tIns="46800" rIns="90000" bIns="46800"/>
          <a:lstStyle/>
          <a:p>
            <a:endParaRPr lang="en-US"/>
          </a:p>
        </p:txBody>
      </p:sp>
      <p:sp>
        <p:nvSpPr>
          <p:cNvPr id="384026" name="Line 26"/>
          <p:cNvSpPr>
            <a:spLocks noChangeShapeType="1"/>
          </p:cNvSpPr>
          <p:nvPr/>
        </p:nvSpPr>
        <p:spPr bwMode="auto">
          <a:xfrm rot="20417724" flipH="1">
            <a:off x="3654425" y="3946525"/>
            <a:ext cx="423863" cy="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384048" name="Oval 16"/>
          <p:cNvSpPr>
            <a:spLocks noChangeAspect="1" noChangeArrowheads="1"/>
          </p:cNvSpPr>
          <p:nvPr/>
        </p:nvSpPr>
        <p:spPr bwMode="auto">
          <a:xfrm>
            <a:off x="4071938" y="3833813"/>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384027" name="Object 27"/>
          <p:cNvGraphicFramePr>
            <a:graphicFrameLocks noChangeAspect="1"/>
          </p:cNvGraphicFramePr>
          <p:nvPr/>
        </p:nvGraphicFramePr>
        <p:xfrm>
          <a:off x="4552950" y="4403725"/>
          <a:ext cx="1651000" cy="444500"/>
        </p:xfrm>
        <a:graphic>
          <a:graphicData uri="http://schemas.openxmlformats.org/presentationml/2006/ole">
            <mc:AlternateContent xmlns:mc="http://schemas.openxmlformats.org/markup-compatibility/2006">
              <mc:Choice xmlns:v="urn:schemas-microsoft-com:vml" Requires="v">
                <p:oleObj spid="_x0000_s384055" name="Equation" r:id="rId12" imgW="1650960" imgH="444240" progId="Equation.DSMT4">
                  <p:embed/>
                </p:oleObj>
              </mc:Choice>
              <mc:Fallback>
                <p:oleObj name="Equation" r:id="rId12" imgW="1650960" imgH="444240" progId="Equation.DSMT4">
                  <p:embed/>
                  <p:pic>
                    <p:nvPicPr>
                      <p:cNvPr id="0" name="Picture 2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52950" y="4403725"/>
                        <a:ext cx="16510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4028" name="Object 28"/>
          <p:cNvGraphicFramePr>
            <a:graphicFrameLocks noChangeAspect="1"/>
          </p:cNvGraphicFramePr>
          <p:nvPr/>
        </p:nvGraphicFramePr>
        <p:xfrm>
          <a:off x="2144713" y="3494088"/>
          <a:ext cx="1625600" cy="419100"/>
        </p:xfrm>
        <a:graphic>
          <a:graphicData uri="http://schemas.openxmlformats.org/presentationml/2006/ole">
            <mc:AlternateContent xmlns:mc="http://schemas.openxmlformats.org/markup-compatibility/2006">
              <mc:Choice xmlns:v="urn:schemas-microsoft-com:vml" Requires="v">
                <p:oleObj spid="_x0000_s384056" name="Equation" r:id="rId14" imgW="1625400" imgH="419040" progId="Equation.DSMT4">
                  <p:embed/>
                </p:oleObj>
              </mc:Choice>
              <mc:Fallback>
                <p:oleObj name="Equation" r:id="rId14" imgW="1625400" imgH="419040" progId="Equation.DSMT4">
                  <p:embed/>
                  <p:pic>
                    <p:nvPicPr>
                      <p:cNvPr id="0" name="Picture 2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44713" y="3494088"/>
                        <a:ext cx="16256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4029" name="Object 29"/>
          <p:cNvGraphicFramePr>
            <a:graphicFrameLocks noChangeAspect="1"/>
          </p:cNvGraphicFramePr>
          <p:nvPr/>
        </p:nvGraphicFramePr>
        <p:xfrm>
          <a:off x="5122863" y="2544763"/>
          <a:ext cx="508000" cy="406400"/>
        </p:xfrm>
        <a:graphic>
          <a:graphicData uri="http://schemas.openxmlformats.org/presentationml/2006/ole">
            <mc:AlternateContent xmlns:mc="http://schemas.openxmlformats.org/markup-compatibility/2006">
              <mc:Choice xmlns:v="urn:schemas-microsoft-com:vml" Requires="v">
                <p:oleObj spid="_x0000_s384057" name="Equation" r:id="rId16" imgW="507960" imgH="406080" progId="Equation.DSMT4">
                  <p:embed/>
                </p:oleObj>
              </mc:Choice>
              <mc:Fallback>
                <p:oleObj name="Equation" r:id="rId16" imgW="507960" imgH="406080" progId="Equation.DSMT4">
                  <p:embed/>
                  <p:pic>
                    <p:nvPicPr>
                      <p:cNvPr id="0" name="Picture 2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122863" y="2544763"/>
                        <a:ext cx="508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4049" name="Line 30"/>
          <p:cNvSpPr>
            <a:spLocks noChangeShapeType="1"/>
          </p:cNvSpPr>
          <p:nvPr/>
        </p:nvSpPr>
        <p:spPr bwMode="auto">
          <a:xfrm flipV="1">
            <a:off x="5297488" y="2876550"/>
            <a:ext cx="592137" cy="214313"/>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84050" name="Rectangle 33"/>
          <p:cNvSpPr>
            <a:spLocks noGrp="1" noChangeArrowheads="1"/>
          </p:cNvSpPr>
          <p:nvPr>
            <p:ph type="body" idx="1"/>
          </p:nvPr>
        </p:nvSpPr>
        <p:spPr>
          <a:xfrm>
            <a:off x="179388" y="1271588"/>
            <a:ext cx="8774112" cy="1196975"/>
          </a:xfrm>
        </p:spPr>
        <p:txBody>
          <a:bodyPr/>
          <a:lstStyle/>
          <a:p>
            <a:pPr lvl="1" indent="1588" eaLnBrk="1" hangingPunct="1">
              <a:buFontTx/>
              <a:buNone/>
            </a:pPr>
            <a:r>
              <a:rPr lang="en-US" sz="2200" smtClean="0"/>
              <a:t>A 5 kg box is being pulled up a 37° slope by a rope parallel to the slope.  If </a:t>
            </a:r>
            <a:r>
              <a:rPr lang="en-US" sz="2200" b="1" i="1" smtClean="0">
                <a:latin typeface="Times New Roman" pitchFamily="18" charset="0"/>
                <a:sym typeface="Symbol" pitchFamily="18" charset="2"/>
              </a:rPr>
              <a:t></a:t>
            </a:r>
            <a:r>
              <a:rPr lang="en-US" sz="2200" b="1" baseline="-25000" smtClean="0">
                <a:latin typeface="Times New Roman" pitchFamily="18" charset="0"/>
                <a:sym typeface="Symbol" pitchFamily="18" charset="2"/>
              </a:rPr>
              <a:t>k </a:t>
            </a:r>
            <a:r>
              <a:rPr lang="en-US" sz="2200" b="1" smtClean="0">
                <a:latin typeface="Times New Roman" pitchFamily="18" charset="0"/>
                <a:sym typeface="Symbol" pitchFamily="18" charset="2"/>
              </a:rPr>
              <a:t>= </a:t>
            </a:r>
            <a:r>
              <a:rPr lang="en-US" sz="2200" smtClean="0">
                <a:sym typeface="Symbol" pitchFamily="18" charset="2"/>
              </a:rPr>
              <a:t>0.40 and </a:t>
            </a:r>
            <a:r>
              <a:rPr lang="en-US" sz="2200" smtClean="0"/>
              <a:t>the tension in the rope is 60 N, what is the acceleration of the block?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40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40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40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384022"/>
                                        </p:tgtEl>
                                        <p:attrNameLst>
                                          <p:attrName>style.visibility</p:attrName>
                                        </p:attrNameLst>
                                      </p:cBhvr>
                                      <p:to>
                                        <p:strVal val="visible"/>
                                      </p:to>
                                    </p:set>
                                    <p:animEffect transition="in" filter="wipe(up)">
                                      <p:cBhvr>
                                        <p:cTn id="15" dur="1000"/>
                                        <p:tgtEl>
                                          <p:spTgt spid="384022"/>
                                        </p:tgtEl>
                                      </p:cBhvr>
                                    </p:animEffect>
                                  </p:childTnLst>
                                </p:cTn>
                              </p:par>
                              <p:par>
                                <p:cTn id="16" presetID="10" presetClass="entr" presetSubtype="0" fill="hold" nodeType="withEffect">
                                  <p:stCondLst>
                                    <p:cond delay="400"/>
                                  </p:stCondLst>
                                  <p:childTnLst>
                                    <p:set>
                                      <p:cBhvr>
                                        <p:cTn id="17" dur="1" fill="hold">
                                          <p:stCondLst>
                                            <p:cond delay="0"/>
                                          </p:stCondLst>
                                        </p:cTn>
                                        <p:tgtEl>
                                          <p:spTgt spid="384027"/>
                                        </p:tgtEl>
                                        <p:attrNameLst>
                                          <p:attrName>style.visibility</p:attrName>
                                        </p:attrNameLst>
                                      </p:cBhvr>
                                      <p:to>
                                        <p:strVal val="visible"/>
                                      </p:to>
                                    </p:set>
                                    <p:animEffect transition="in" filter="fade">
                                      <p:cBhvr>
                                        <p:cTn id="18" dur="500"/>
                                        <p:tgtEl>
                                          <p:spTgt spid="38402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384026"/>
                                        </p:tgtEl>
                                        <p:attrNameLst>
                                          <p:attrName>style.visibility</p:attrName>
                                        </p:attrNameLst>
                                      </p:cBhvr>
                                      <p:to>
                                        <p:strVal val="visible"/>
                                      </p:to>
                                    </p:set>
                                    <p:animEffect transition="in" filter="wipe(right)">
                                      <p:cBhvr>
                                        <p:cTn id="23" dur="1000"/>
                                        <p:tgtEl>
                                          <p:spTgt spid="384026"/>
                                        </p:tgtEl>
                                      </p:cBhvr>
                                    </p:animEffect>
                                  </p:childTnLst>
                                </p:cTn>
                              </p:par>
                              <p:par>
                                <p:cTn id="24" presetID="10" presetClass="entr" presetSubtype="0" fill="hold" nodeType="withEffect">
                                  <p:stCondLst>
                                    <p:cond delay="400"/>
                                  </p:stCondLst>
                                  <p:childTnLst>
                                    <p:set>
                                      <p:cBhvr>
                                        <p:cTn id="25" dur="1" fill="hold">
                                          <p:stCondLst>
                                            <p:cond delay="0"/>
                                          </p:stCondLst>
                                        </p:cTn>
                                        <p:tgtEl>
                                          <p:spTgt spid="384028"/>
                                        </p:tgtEl>
                                        <p:attrNameLst>
                                          <p:attrName>style.visibility</p:attrName>
                                        </p:attrNameLst>
                                      </p:cBhvr>
                                      <p:to>
                                        <p:strVal val="visible"/>
                                      </p:to>
                                    </p:set>
                                    <p:animEffect transition="in" filter="fade">
                                      <p:cBhvr>
                                        <p:cTn id="26" dur="500"/>
                                        <p:tgtEl>
                                          <p:spTgt spid="38402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2000"/>
                                        <p:tgtEl>
                                          <p:spTgt spid="384019"/>
                                        </p:tgtEl>
                                      </p:cBhvr>
                                    </p:animEffect>
                                    <p:set>
                                      <p:cBhvr>
                                        <p:cTn id="31" dur="1" fill="hold">
                                          <p:stCondLst>
                                            <p:cond delay="1999"/>
                                          </p:stCondLst>
                                        </p:cTn>
                                        <p:tgtEl>
                                          <p:spTgt spid="384019"/>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2000"/>
                                        <p:tgtEl>
                                          <p:spTgt spid="384012"/>
                                        </p:tgtEl>
                                      </p:cBhvr>
                                    </p:animEffect>
                                    <p:set>
                                      <p:cBhvr>
                                        <p:cTn id="34" dur="1" fill="hold">
                                          <p:stCondLst>
                                            <p:cond delay="1999"/>
                                          </p:stCondLst>
                                        </p:cTn>
                                        <p:tgtEl>
                                          <p:spTgt spid="384012"/>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2000"/>
                                        <p:tgtEl>
                                          <p:spTgt spid="384023"/>
                                        </p:tgtEl>
                                      </p:cBhvr>
                                    </p:animEffect>
                                    <p:set>
                                      <p:cBhvr>
                                        <p:cTn id="37" dur="1" fill="hold">
                                          <p:stCondLst>
                                            <p:cond delay="1999"/>
                                          </p:stCondLst>
                                        </p:cTn>
                                        <p:tgtEl>
                                          <p:spTgt spid="384023"/>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2000"/>
                                        <p:tgtEl>
                                          <p:spTgt spid="384025"/>
                                        </p:tgtEl>
                                      </p:cBhvr>
                                    </p:animEffect>
                                    <p:set>
                                      <p:cBhvr>
                                        <p:cTn id="40" dur="1" fill="hold">
                                          <p:stCondLst>
                                            <p:cond delay="1999"/>
                                          </p:stCondLst>
                                        </p:cTn>
                                        <p:tgtEl>
                                          <p:spTgt spid="384025"/>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2000"/>
                                        <p:tgtEl>
                                          <p:spTgt spid="384024"/>
                                        </p:tgtEl>
                                      </p:cBhvr>
                                    </p:animEffect>
                                    <p:set>
                                      <p:cBhvr>
                                        <p:cTn id="43" dur="1" fill="hold">
                                          <p:stCondLst>
                                            <p:cond delay="1999"/>
                                          </p:stCondLst>
                                        </p:cTn>
                                        <p:tgtEl>
                                          <p:spTgt spid="3840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23" grpId="0" animBg="1"/>
      <p:bldP spid="384023" grpId="1" animBg="1"/>
      <p:bldP spid="384012" grpId="0" animBg="1"/>
      <p:bldP spid="384022" grpId="0" animBg="1"/>
      <p:bldP spid="384024" grpId="0"/>
      <p:bldP spid="384024" grpId="1"/>
      <p:bldP spid="384025" grpId="0" animBg="1"/>
      <p:bldP spid="384025" grpId="1" animBg="1"/>
      <p:bldP spid="38402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60" name="Rectangle 3"/>
          <p:cNvSpPr>
            <a:spLocks noGrp="1" noChangeArrowheads="1"/>
          </p:cNvSpPr>
          <p:nvPr>
            <p:ph type="dt" sz="quarter" idx="10"/>
          </p:nvPr>
        </p:nvSpPr>
        <p:spPr>
          <a:noFill/>
        </p:spPr>
        <p:txBody>
          <a:bodyPr/>
          <a:lstStyle/>
          <a:p>
            <a:r>
              <a:rPr lang="en-US" smtClean="0"/>
              <a:t>PHY1012F</a:t>
            </a:r>
          </a:p>
        </p:txBody>
      </p:sp>
      <p:sp>
        <p:nvSpPr>
          <p:cNvPr id="386061" name="Slide Number Placeholder 4"/>
          <p:cNvSpPr>
            <a:spLocks noGrp="1"/>
          </p:cNvSpPr>
          <p:nvPr>
            <p:ph type="sldNum" sz="quarter" idx="11"/>
          </p:nvPr>
        </p:nvSpPr>
        <p:spPr>
          <a:noFill/>
        </p:spPr>
        <p:txBody>
          <a:bodyPr/>
          <a:lstStyle/>
          <a:p>
            <a:fld id="{BEEB01B4-1B39-41BF-95EF-74EF7F277EF0}" type="slidenum">
              <a:rPr lang="en-US" smtClean="0">
                <a:latin typeface="Koala"/>
                <a:cs typeface="Arial" charset="0"/>
              </a:rPr>
              <a:pPr/>
              <a:t>33</a:t>
            </a:fld>
            <a:endParaRPr lang="en-US" smtClean="0">
              <a:latin typeface="Koala"/>
              <a:cs typeface="Arial" charset="0"/>
            </a:endParaRPr>
          </a:p>
        </p:txBody>
      </p:sp>
      <p:sp>
        <p:nvSpPr>
          <p:cNvPr id="386062" name="Rectangle 2"/>
          <p:cNvSpPr>
            <a:spLocks noGrp="1" noChangeArrowheads="1"/>
          </p:cNvSpPr>
          <p:nvPr>
            <p:ph type="title"/>
          </p:nvPr>
        </p:nvSpPr>
        <p:spPr/>
        <p:txBody>
          <a:bodyPr/>
          <a:lstStyle/>
          <a:p>
            <a:pPr eaLnBrk="1" hangingPunct="1"/>
            <a:r>
              <a:rPr lang="en-ZA" smtClean="0"/>
              <a:t>NEWTON’S SECOND LAW</a:t>
            </a:r>
            <a:endParaRPr lang="en-US" smtClean="0"/>
          </a:p>
        </p:txBody>
      </p:sp>
      <p:sp>
        <p:nvSpPr>
          <p:cNvPr id="386063" name="Rectangle 3"/>
          <p:cNvSpPr>
            <a:spLocks noGrp="1" noChangeArrowheads="1"/>
          </p:cNvSpPr>
          <p:nvPr>
            <p:ph type="body" idx="1"/>
          </p:nvPr>
        </p:nvSpPr>
        <p:spPr>
          <a:xfrm>
            <a:off x="179388" y="1343025"/>
            <a:ext cx="8774112" cy="1565275"/>
          </a:xfrm>
        </p:spPr>
        <p:txBody>
          <a:bodyPr/>
          <a:lstStyle/>
          <a:p>
            <a:pPr lvl="1" indent="0" eaLnBrk="1" hangingPunct="1"/>
            <a:r>
              <a:rPr lang="en-US" sz="2200" smtClean="0"/>
              <a:t>“A system of mass </a:t>
            </a:r>
            <a:r>
              <a:rPr lang="en-US" sz="2200" b="1" i="1" smtClean="0">
                <a:latin typeface="Times New Roman" pitchFamily="18" charset="0"/>
              </a:rPr>
              <a:t>m</a:t>
            </a:r>
            <a:r>
              <a:rPr lang="en-US" sz="2200" smtClean="0"/>
              <a:t> subjected to a number of forces whose vector sum is          undergoes an acceleration (in the direction of         ) which is directly proportional to          and inversely proportional to the mass of the system.”</a:t>
            </a:r>
            <a:endParaRPr lang="en-ZA" sz="2200" smtClean="0"/>
          </a:p>
        </p:txBody>
      </p:sp>
      <p:sp>
        <p:nvSpPr>
          <p:cNvPr id="386052" name="Rectangle 4"/>
          <p:cNvSpPr>
            <a:spLocks noChangeArrowheads="1"/>
          </p:cNvSpPr>
          <p:nvPr/>
        </p:nvSpPr>
        <p:spPr bwMode="auto">
          <a:xfrm>
            <a:off x="179388" y="2941638"/>
            <a:ext cx="8872537" cy="34083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2149475" algn="l"/>
              </a:tabLst>
            </a:pPr>
            <a:r>
              <a:rPr lang="en-ZA">
                <a:solidFill>
                  <a:srgbClr val="000066"/>
                </a:solidFill>
              </a:rPr>
              <a:t>Notes:</a:t>
            </a:r>
          </a:p>
          <a:p>
            <a:pPr marL="714375" lvl="2" indent="-355600">
              <a:lnSpc>
                <a:spcPct val="110000"/>
              </a:lnSpc>
              <a:buFontTx/>
              <a:buBlip>
                <a:blip r:embed="rId4"/>
              </a:buBlip>
              <a:tabLst>
                <a:tab pos="2149475" algn="l"/>
              </a:tabLst>
            </a:pPr>
            <a:endParaRPr lang="en-ZA" sz="1000" u="sng">
              <a:solidFill>
                <a:srgbClr val="FF0000"/>
              </a:solidFill>
            </a:endParaRPr>
          </a:p>
          <a:p>
            <a:pPr marL="714375" lvl="2" indent="-355600">
              <a:lnSpc>
                <a:spcPct val="110000"/>
              </a:lnSpc>
              <a:buFontTx/>
              <a:buBlip>
                <a:blip r:embed="rId4"/>
              </a:buBlip>
              <a:tabLst>
                <a:tab pos="2149475" algn="l"/>
              </a:tabLst>
            </a:pPr>
            <a:r>
              <a:rPr lang="en-ZA" sz="2200">
                <a:solidFill>
                  <a:srgbClr val="EBEBFF"/>
                </a:solidFill>
              </a:rPr>
              <a:t>.</a:t>
            </a:r>
            <a:r>
              <a:rPr lang="en-ZA" sz="2200">
                <a:solidFill>
                  <a:srgbClr val="000066"/>
                </a:solidFill>
              </a:rPr>
              <a:t>       is the vector sum of </a:t>
            </a:r>
            <a:r>
              <a:rPr lang="en-ZA" sz="2200" i="1">
                <a:solidFill>
                  <a:srgbClr val="000066"/>
                </a:solidFill>
              </a:rPr>
              <a:t>all</a:t>
            </a:r>
            <a:r>
              <a:rPr lang="en-ZA" sz="2200" i="1" baseline="30000">
                <a:solidFill>
                  <a:srgbClr val="000066"/>
                </a:solidFill>
              </a:rPr>
              <a:t> </a:t>
            </a:r>
            <a:r>
              <a:rPr lang="en-ZA" sz="2200" i="1">
                <a:solidFill>
                  <a:srgbClr val="000066"/>
                </a:solidFill>
              </a:rPr>
              <a:t> </a:t>
            </a:r>
            <a:r>
              <a:rPr lang="en-ZA" sz="2200">
                <a:solidFill>
                  <a:srgbClr val="000066"/>
                </a:solidFill>
              </a:rPr>
              <a:t>the </a:t>
            </a:r>
            <a:br>
              <a:rPr lang="en-ZA" sz="2200">
                <a:solidFill>
                  <a:srgbClr val="000066"/>
                </a:solidFill>
              </a:rPr>
            </a:br>
            <a:r>
              <a:rPr lang="en-ZA" sz="2200">
                <a:solidFill>
                  <a:srgbClr val="000066"/>
                </a:solidFill>
              </a:rPr>
              <a:t>individual forces acting </a:t>
            </a:r>
            <a:r>
              <a:rPr lang="en-ZA" sz="2200" i="1">
                <a:solidFill>
                  <a:srgbClr val="000066"/>
                </a:solidFill>
              </a:rPr>
              <a:t>on</a:t>
            </a:r>
            <a:r>
              <a:rPr lang="en-ZA" sz="2200" i="1" baseline="30000">
                <a:solidFill>
                  <a:srgbClr val="000066"/>
                </a:solidFill>
              </a:rPr>
              <a:t> </a:t>
            </a:r>
            <a:r>
              <a:rPr lang="en-ZA" sz="2200">
                <a:solidFill>
                  <a:srgbClr val="000066"/>
                </a:solidFill>
              </a:rPr>
              <a:t> the system.</a:t>
            </a:r>
            <a:endParaRPr lang="en-ZA" sz="2200">
              <a:solidFill>
                <a:srgbClr val="FF0000"/>
              </a:solidFill>
            </a:endParaRPr>
          </a:p>
          <a:p>
            <a:pPr marL="714375" lvl="2" indent="-355600">
              <a:lnSpc>
                <a:spcPct val="110000"/>
              </a:lnSpc>
              <a:buFontTx/>
              <a:buBlip>
                <a:blip r:embed="rId4"/>
              </a:buBlip>
              <a:tabLst>
                <a:tab pos="2149475" algn="l"/>
              </a:tabLst>
            </a:pPr>
            <a:endParaRPr lang="en-ZA" sz="1000" u="sng">
              <a:solidFill>
                <a:srgbClr val="FF0000"/>
              </a:solidFill>
            </a:endParaRPr>
          </a:p>
          <a:p>
            <a:pPr marL="714375" lvl="2" indent="-355600">
              <a:lnSpc>
                <a:spcPct val="110000"/>
              </a:lnSpc>
              <a:buFontTx/>
              <a:buBlip>
                <a:blip r:embed="rId4"/>
              </a:buBlip>
              <a:tabLst>
                <a:tab pos="2149475" algn="l"/>
              </a:tabLst>
            </a:pPr>
            <a:r>
              <a:rPr lang="en-ZA" sz="2200">
                <a:solidFill>
                  <a:srgbClr val="000066"/>
                </a:solidFill>
              </a:rPr>
              <a:t>If                , the system is in </a:t>
            </a:r>
            <a:r>
              <a:rPr lang="en-ZA" sz="2200" i="1">
                <a:solidFill>
                  <a:srgbClr val="000066"/>
                </a:solidFill>
              </a:rPr>
              <a:t>equilibrium</a:t>
            </a:r>
            <a:r>
              <a:rPr lang="en-ZA" sz="2200">
                <a:solidFill>
                  <a:srgbClr val="000066"/>
                </a:solidFill>
              </a:rPr>
              <a:t>.  This does not </a:t>
            </a:r>
            <a:br>
              <a:rPr lang="en-ZA" sz="2200">
                <a:solidFill>
                  <a:srgbClr val="000066"/>
                </a:solidFill>
              </a:rPr>
            </a:br>
            <a:r>
              <a:rPr lang="en-ZA" sz="2200">
                <a:solidFill>
                  <a:srgbClr val="000066"/>
                </a:solidFill>
              </a:rPr>
              <a:t>mean that there are NO forces acting on the system, merely that the vector sum of all the forces is zero (i.e. the forces are all “</a:t>
            </a:r>
            <a:r>
              <a:rPr lang="en-ZA" sz="2200">
                <a:solidFill>
                  <a:srgbClr val="FF0000"/>
                </a:solidFill>
              </a:rPr>
              <a:t>balanced</a:t>
            </a:r>
            <a:r>
              <a:rPr lang="en-ZA" sz="2200">
                <a:solidFill>
                  <a:srgbClr val="000066"/>
                </a:solidFill>
              </a:rPr>
              <a:t>” – a term which may be used ONLY when referring to </a:t>
            </a:r>
            <a:r>
              <a:rPr lang="en-ZA" sz="2200" i="1">
                <a:solidFill>
                  <a:srgbClr val="000066"/>
                </a:solidFill>
              </a:rPr>
              <a:t>forces acting on a single system</a:t>
            </a:r>
            <a:r>
              <a:rPr lang="en-ZA" sz="2200">
                <a:solidFill>
                  <a:srgbClr val="000066"/>
                </a:solidFill>
              </a:rPr>
              <a:t>).</a:t>
            </a:r>
          </a:p>
        </p:txBody>
      </p:sp>
      <p:graphicFrame>
        <p:nvGraphicFramePr>
          <p:cNvPr id="386053" name="Object 5"/>
          <p:cNvGraphicFramePr>
            <a:graphicFrameLocks noChangeAspect="1"/>
          </p:cNvGraphicFramePr>
          <p:nvPr/>
        </p:nvGraphicFramePr>
        <p:xfrm>
          <a:off x="2301875" y="1719263"/>
          <a:ext cx="520700" cy="431800"/>
        </p:xfrm>
        <a:graphic>
          <a:graphicData uri="http://schemas.openxmlformats.org/presentationml/2006/ole">
            <mc:AlternateContent xmlns:mc="http://schemas.openxmlformats.org/markup-compatibility/2006">
              <mc:Choice xmlns:v="urn:schemas-microsoft-com:vml" Requires="v">
                <p:oleObj spid="_x0000_s386078" name="Equation" r:id="rId5" imgW="520560" imgH="431640" progId="Equation.DSMT4">
                  <p:embed/>
                </p:oleObj>
              </mc:Choice>
              <mc:Fallback>
                <p:oleObj name="Equation" r:id="rId5" imgW="520560" imgH="431640" progId="Equation.DSMT4">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1875" y="1719263"/>
                        <a:ext cx="5207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6054" name="Object 6"/>
          <p:cNvGraphicFramePr>
            <a:graphicFrameLocks noChangeAspect="1"/>
          </p:cNvGraphicFramePr>
          <p:nvPr/>
        </p:nvGraphicFramePr>
        <p:xfrm>
          <a:off x="785813" y="2090738"/>
          <a:ext cx="520700" cy="431800"/>
        </p:xfrm>
        <a:graphic>
          <a:graphicData uri="http://schemas.openxmlformats.org/presentationml/2006/ole">
            <mc:AlternateContent xmlns:mc="http://schemas.openxmlformats.org/markup-compatibility/2006">
              <mc:Choice xmlns:v="urn:schemas-microsoft-com:vml" Requires="v">
                <p:oleObj spid="_x0000_s386079" name="Equation" r:id="rId7" imgW="520560" imgH="431640" progId="Equation.DSMT4">
                  <p:embed/>
                </p:oleObj>
              </mc:Choice>
              <mc:Fallback>
                <p:oleObj name="Equation" r:id="rId7" imgW="520560" imgH="431640" progId="Equation.DSMT4">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813" y="2090738"/>
                        <a:ext cx="5207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6055" name="Object 7"/>
          <p:cNvGraphicFramePr>
            <a:graphicFrameLocks noChangeAspect="1"/>
          </p:cNvGraphicFramePr>
          <p:nvPr/>
        </p:nvGraphicFramePr>
        <p:xfrm>
          <a:off x="5851525" y="2097088"/>
          <a:ext cx="520700" cy="431800"/>
        </p:xfrm>
        <a:graphic>
          <a:graphicData uri="http://schemas.openxmlformats.org/presentationml/2006/ole">
            <mc:AlternateContent xmlns:mc="http://schemas.openxmlformats.org/markup-compatibility/2006">
              <mc:Choice xmlns:v="urn:schemas-microsoft-com:vml" Requires="v">
                <p:oleObj spid="_x0000_s386080" name="Equation" r:id="rId9" imgW="520560" imgH="431640" progId="Equation.DSMT4">
                  <p:embed/>
                </p:oleObj>
              </mc:Choice>
              <mc:Fallback>
                <p:oleObj name="Equation" r:id="rId9" imgW="520560" imgH="431640" progId="Equation.DSMT4">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51525" y="2097088"/>
                        <a:ext cx="5207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6056" name="Object 8"/>
          <p:cNvGraphicFramePr>
            <a:graphicFrameLocks noChangeAspect="1"/>
          </p:cNvGraphicFramePr>
          <p:nvPr/>
        </p:nvGraphicFramePr>
        <p:xfrm>
          <a:off x="6950075" y="2881313"/>
          <a:ext cx="1079500" cy="723900"/>
        </p:xfrm>
        <a:graphic>
          <a:graphicData uri="http://schemas.openxmlformats.org/presentationml/2006/ole">
            <mc:AlternateContent xmlns:mc="http://schemas.openxmlformats.org/markup-compatibility/2006">
              <mc:Choice xmlns:v="urn:schemas-microsoft-com:vml" Requires="v">
                <p:oleObj spid="_x0000_s386081" name="Equation" r:id="rId11" imgW="1079280" imgH="723600" progId="Equation.DSMT4">
                  <p:embed/>
                </p:oleObj>
              </mc:Choice>
              <mc:Fallback>
                <p:oleObj name="Equation" r:id="rId11" imgW="1079280" imgH="723600" progId="Equation.DSMT4">
                  <p:embed/>
                  <p:pic>
                    <p:nvPicPr>
                      <p:cNvPr id="0" name="Picture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50075" y="2881313"/>
                        <a:ext cx="10795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6057" name="Rectangle 9"/>
          <p:cNvSpPr>
            <a:spLocks noChangeArrowheads="1"/>
          </p:cNvSpPr>
          <p:nvPr/>
        </p:nvSpPr>
        <p:spPr bwMode="auto">
          <a:xfrm>
            <a:off x="6777038" y="2819400"/>
            <a:ext cx="1374775" cy="901700"/>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graphicFrame>
        <p:nvGraphicFramePr>
          <p:cNvPr id="386058" name="Object 10"/>
          <p:cNvGraphicFramePr>
            <a:graphicFrameLocks noChangeAspect="1"/>
          </p:cNvGraphicFramePr>
          <p:nvPr/>
        </p:nvGraphicFramePr>
        <p:xfrm>
          <a:off x="966788" y="3527425"/>
          <a:ext cx="520700" cy="431800"/>
        </p:xfrm>
        <a:graphic>
          <a:graphicData uri="http://schemas.openxmlformats.org/presentationml/2006/ole">
            <mc:AlternateContent xmlns:mc="http://schemas.openxmlformats.org/markup-compatibility/2006">
              <mc:Choice xmlns:v="urn:schemas-microsoft-com:vml" Requires="v">
                <p:oleObj spid="_x0000_s386082" name="Equation" r:id="rId13" imgW="520560" imgH="431640" progId="Equation.DSMT4">
                  <p:embed/>
                </p:oleObj>
              </mc:Choice>
              <mc:Fallback>
                <p:oleObj name="Equation" r:id="rId13" imgW="520560" imgH="431640" progId="Equation.DSMT4">
                  <p:embed/>
                  <p:pic>
                    <p:nvPicPr>
                      <p:cNvPr id="0" name="Picture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6788" y="3527425"/>
                        <a:ext cx="5207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6059" name="Object 11"/>
          <p:cNvGraphicFramePr>
            <a:graphicFrameLocks noChangeAspect="1"/>
          </p:cNvGraphicFramePr>
          <p:nvPr/>
        </p:nvGraphicFramePr>
        <p:xfrm>
          <a:off x="1247775" y="4433888"/>
          <a:ext cx="1003300" cy="431800"/>
        </p:xfrm>
        <a:graphic>
          <a:graphicData uri="http://schemas.openxmlformats.org/presentationml/2006/ole">
            <mc:AlternateContent xmlns:mc="http://schemas.openxmlformats.org/markup-compatibility/2006">
              <mc:Choice xmlns:v="urn:schemas-microsoft-com:vml" Requires="v">
                <p:oleObj spid="_x0000_s386083" name="Equation" r:id="rId15" imgW="1002960" imgH="431640" progId="Equation.DSMT4">
                  <p:embed/>
                </p:oleObj>
              </mc:Choice>
              <mc:Fallback>
                <p:oleObj name="Equation" r:id="rId15" imgW="1002960" imgH="431640" progId="Equation.DSMT4">
                  <p:embed/>
                  <p:pic>
                    <p:nvPicPr>
                      <p:cNvPr id="0"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47775" y="4433888"/>
                        <a:ext cx="10033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6056"/>
                                        </p:tgtEl>
                                        <p:attrNameLst>
                                          <p:attrName>style.visibility</p:attrName>
                                        </p:attrNameLst>
                                      </p:cBhvr>
                                      <p:to>
                                        <p:strVal val="visible"/>
                                      </p:to>
                                    </p:set>
                                  </p:childTnLst>
                                </p:cTn>
                              </p:par>
                            </p:childTnLst>
                          </p:cTn>
                        </p:par>
                        <p:par>
                          <p:cTn id="7" fill="hold">
                            <p:stCondLst>
                              <p:cond delay="0"/>
                            </p:stCondLst>
                            <p:childTnLst>
                              <p:par>
                                <p:cTn id="8" presetID="9" presetClass="entr" presetSubtype="0" fill="hold" grpId="0" nodeType="afterEffect">
                                  <p:stCondLst>
                                    <p:cond delay="1000"/>
                                  </p:stCondLst>
                                  <p:childTnLst>
                                    <p:set>
                                      <p:cBhvr>
                                        <p:cTn id="9" dur="1" fill="hold">
                                          <p:stCondLst>
                                            <p:cond delay="0"/>
                                          </p:stCondLst>
                                        </p:cTn>
                                        <p:tgtEl>
                                          <p:spTgt spid="386057"/>
                                        </p:tgtEl>
                                        <p:attrNameLst>
                                          <p:attrName>style.visibility</p:attrName>
                                        </p:attrNameLst>
                                      </p:cBhvr>
                                      <p:to>
                                        <p:strVal val="visible"/>
                                      </p:to>
                                    </p:set>
                                    <p:animEffect transition="in" filter="dissolve">
                                      <p:cBhvr>
                                        <p:cTn id="10" dur="500"/>
                                        <p:tgtEl>
                                          <p:spTgt spid="38605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605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6052">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605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86052">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60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10" name="Rectangle 3"/>
          <p:cNvSpPr>
            <a:spLocks noGrp="1" noChangeArrowheads="1"/>
          </p:cNvSpPr>
          <p:nvPr>
            <p:ph type="dt" sz="quarter" idx="10"/>
          </p:nvPr>
        </p:nvSpPr>
        <p:spPr>
          <a:noFill/>
        </p:spPr>
        <p:txBody>
          <a:bodyPr/>
          <a:lstStyle/>
          <a:p>
            <a:r>
              <a:rPr lang="en-US" smtClean="0"/>
              <a:t>PHY1012F</a:t>
            </a:r>
          </a:p>
        </p:txBody>
      </p:sp>
      <p:sp>
        <p:nvSpPr>
          <p:cNvPr id="388111" name="Slide Number Placeholder 4"/>
          <p:cNvSpPr>
            <a:spLocks noGrp="1"/>
          </p:cNvSpPr>
          <p:nvPr>
            <p:ph type="sldNum" sz="quarter" idx="11"/>
          </p:nvPr>
        </p:nvSpPr>
        <p:spPr>
          <a:noFill/>
        </p:spPr>
        <p:txBody>
          <a:bodyPr/>
          <a:lstStyle/>
          <a:p>
            <a:fld id="{E695D841-1331-4EE4-A677-A370CD6FFD2E}" type="slidenum">
              <a:rPr lang="en-US" smtClean="0">
                <a:latin typeface="Koala"/>
                <a:cs typeface="Arial" charset="0"/>
              </a:rPr>
              <a:pPr/>
              <a:t>34</a:t>
            </a:fld>
            <a:endParaRPr lang="en-US" smtClean="0">
              <a:latin typeface="Koala"/>
              <a:cs typeface="Arial" charset="0"/>
            </a:endParaRPr>
          </a:p>
        </p:txBody>
      </p:sp>
      <p:sp>
        <p:nvSpPr>
          <p:cNvPr id="388112" name="Rectangle 2"/>
          <p:cNvSpPr>
            <a:spLocks noGrp="1" noChangeArrowheads="1"/>
          </p:cNvSpPr>
          <p:nvPr>
            <p:ph type="title"/>
          </p:nvPr>
        </p:nvSpPr>
        <p:spPr/>
        <p:txBody>
          <a:bodyPr/>
          <a:lstStyle/>
          <a:p>
            <a:pPr eaLnBrk="1" hangingPunct="1"/>
            <a:r>
              <a:rPr lang="en-ZA" smtClean="0"/>
              <a:t>NEWTON’S SECOND LAW</a:t>
            </a:r>
            <a:endParaRPr lang="en-US" smtClean="0"/>
          </a:p>
        </p:txBody>
      </p:sp>
      <p:sp>
        <p:nvSpPr>
          <p:cNvPr id="388100" name="Rectangle 4"/>
          <p:cNvSpPr>
            <a:spLocks noChangeArrowheads="1"/>
          </p:cNvSpPr>
          <p:nvPr/>
        </p:nvSpPr>
        <p:spPr bwMode="auto">
          <a:xfrm>
            <a:off x="179388" y="1271588"/>
            <a:ext cx="8897937" cy="51181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2149475" algn="l"/>
              </a:tabLst>
            </a:pPr>
            <a:r>
              <a:rPr lang="en-ZA">
                <a:solidFill>
                  <a:srgbClr val="000066"/>
                </a:solidFill>
              </a:rPr>
              <a:t>More notes:</a:t>
            </a:r>
          </a:p>
          <a:p>
            <a:pPr marL="714375" lvl="2" indent="-355600">
              <a:lnSpc>
                <a:spcPct val="110000"/>
              </a:lnSpc>
              <a:buFontTx/>
              <a:buBlip>
                <a:blip r:embed="rId4"/>
              </a:buBlip>
              <a:tabLst>
                <a:tab pos="2149475" algn="l"/>
              </a:tabLst>
            </a:pPr>
            <a:endParaRPr lang="en-ZA" sz="1000" u="sng">
              <a:solidFill>
                <a:srgbClr val="FF0000"/>
              </a:solidFill>
            </a:endParaRPr>
          </a:p>
          <a:p>
            <a:pPr marL="714375" lvl="2" indent="-355600">
              <a:lnSpc>
                <a:spcPct val="110000"/>
              </a:lnSpc>
              <a:buFontTx/>
              <a:buBlip>
                <a:blip r:embed="rId4"/>
              </a:buBlip>
              <a:tabLst>
                <a:tab pos="2149475" algn="l"/>
              </a:tabLst>
            </a:pPr>
            <a:r>
              <a:rPr lang="en-ZA" sz="2200" b="1" i="1">
                <a:solidFill>
                  <a:srgbClr val="000066"/>
                </a:solidFill>
                <a:latin typeface="Times New Roman" pitchFamily="18" charset="0"/>
              </a:rPr>
              <a:t>m</a:t>
            </a:r>
            <a:r>
              <a:rPr lang="en-ZA" sz="2200">
                <a:solidFill>
                  <a:srgbClr val="000066"/>
                </a:solidFill>
              </a:rPr>
              <a:t> is the </a:t>
            </a:r>
            <a:r>
              <a:rPr lang="en-ZA" sz="2200">
                <a:solidFill>
                  <a:srgbClr val="FF0000"/>
                </a:solidFill>
              </a:rPr>
              <a:t>inertial mass</a:t>
            </a:r>
            <a:r>
              <a:rPr lang="en-ZA" sz="2200">
                <a:solidFill>
                  <a:srgbClr val="000066"/>
                </a:solidFill>
              </a:rPr>
              <a:t> of the system,</a:t>
            </a:r>
            <a:br>
              <a:rPr lang="en-ZA" sz="2200">
                <a:solidFill>
                  <a:srgbClr val="000066"/>
                </a:solidFill>
              </a:rPr>
            </a:br>
            <a:r>
              <a:rPr lang="en-ZA" sz="2200">
                <a:solidFill>
                  <a:srgbClr val="000066"/>
                </a:solidFill>
              </a:rPr>
              <a:t>which relates the response of the system </a:t>
            </a:r>
            <a:br>
              <a:rPr lang="en-ZA" sz="2200">
                <a:solidFill>
                  <a:srgbClr val="000066"/>
                </a:solidFill>
              </a:rPr>
            </a:br>
            <a:r>
              <a:rPr lang="en-ZA" sz="2200">
                <a:solidFill>
                  <a:srgbClr val="000066"/>
                </a:solidFill>
              </a:rPr>
              <a:t>to the total force on it.  (Mass can thus be regarded as a numerical measure of inertia.)</a:t>
            </a:r>
          </a:p>
          <a:p>
            <a:pPr marL="714375" lvl="2" indent="-355600">
              <a:lnSpc>
                <a:spcPct val="110000"/>
              </a:lnSpc>
              <a:buFontTx/>
              <a:buBlip>
                <a:blip r:embed="rId4"/>
              </a:buBlip>
              <a:tabLst>
                <a:tab pos="2149475" algn="l"/>
              </a:tabLst>
            </a:pPr>
            <a:endParaRPr lang="en-ZA" sz="800" u="sng">
              <a:solidFill>
                <a:srgbClr val="FF0000"/>
              </a:solidFill>
            </a:endParaRPr>
          </a:p>
          <a:p>
            <a:pPr marL="714375" lvl="2" indent="-355600">
              <a:lnSpc>
                <a:spcPct val="110000"/>
              </a:lnSpc>
              <a:buFontTx/>
              <a:buBlip>
                <a:blip r:embed="rId4"/>
              </a:buBlip>
              <a:tabLst>
                <a:tab pos="2149475" algn="l"/>
              </a:tabLst>
            </a:pPr>
            <a:r>
              <a:rPr lang="en-ZA" sz="2200">
                <a:solidFill>
                  <a:srgbClr val="000066"/>
                </a:solidFill>
              </a:rPr>
              <a:t>The left and right sides of this equation </a:t>
            </a:r>
            <a:br>
              <a:rPr lang="en-ZA" sz="2200">
                <a:solidFill>
                  <a:srgbClr val="000066"/>
                </a:solidFill>
              </a:rPr>
            </a:br>
            <a:r>
              <a:rPr lang="en-ZA" sz="2200">
                <a:solidFill>
                  <a:srgbClr val="000066"/>
                </a:solidFill>
              </a:rPr>
              <a:t>are not </a:t>
            </a:r>
            <a:r>
              <a:rPr lang="en-ZA" sz="2200" i="1">
                <a:solidFill>
                  <a:srgbClr val="000066"/>
                </a:solidFill>
              </a:rPr>
              <a:t>equivalent</a:t>
            </a:r>
            <a:r>
              <a:rPr lang="en-ZA" sz="2200">
                <a:solidFill>
                  <a:srgbClr val="000066"/>
                </a:solidFill>
              </a:rPr>
              <a:t>.  On the left are the </a:t>
            </a:r>
            <a:br>
              <a:rPr lang="en-ZA" sz="2200">
                <a:solidFill>
                  <a:srgbClr val="000066"/>
                </a:solidFill>
              </a:rPr>
            </a:br>
            <a:r>
              <a:rPr lang="en-ZA" sz="2200">
                <a:solidFill>
                  <a:srgbClr val="000066"/>
                </a:solidFill>
              </a:rPr>
              <a:t>physical forces acting on the system; </a:t>
            </a:r>
            <a:br>
              <a:rPr lang="en-ZA" sz="2200">
                <a:solidFill>
                  <a:srgbClr val="000066"/>
                </a:solidFill>
              </a:rPr>
            </a:br>
            <a:r>
              <a:rPr lang="en-ZA" sz="2200">
                <a:solidFill>
                  <a:srgbClr val="000066"/>
                </a:solidFill>
              </a:rPr>
              <a:t>the right represents the system’s </a:t>
            </a:r>
            <a:r>
              <a:rPr lang="en-ZA" sz="2200" i="1">
                <a:solidFill>
                  <a:srgbClr val="000066"/>
                </a:solidFill>
              </a:rPr>
              <a:t>response</a:t>
            </a:r>
            <a:r>
              <a:rPr lang="en-ZA" sz="2200">
                <a:solidFill>
                  <a:srgbClr val="000066"/>
                </a:solidFill>
              </a:rPr>
              <a:t> to these forces.</a:t>
            </a:r>
            <a:endParaRPr lang="en-ZA" sz="2200">
              <a:solidFill>
                <a:srgbClr val="FF0000"/>
              </a:solidFill>
            </a:endParaRPr>
          </a:p>
          <a:p>
            <a:pPr marL="714375" lvl="2" indent="-355600">
              <a:lnSpc>
                <a:spcPct val="110000"/>
              </a:lnSpc>
              <a:buFontTx/>
              <a:buBlip>
                <a:blip r:embed="rId4"/>
              </a:buBlip>
              <a:tabLst>
                <a:tab pos="2149475" algn="l"/>
              </a:tabLst>
            </a:pPr>
            <a:endParaRPr lang="en-ZA" sz="800" u="sng">
              <a:solidFill>
                <a:srgbClr val="FF0000"/>
              </a:solidFill>
            </a:endParaRPr>
          </a:p>
          <a:p>
            <a:pPr marL="714375" lvl="2" indent="-355600">
              <a:lnSpc>
                <a:spcPct val="110000"/>
              </a:lnSpc>
              <a:buFontTx/>
              <a:buBlip>
                <a:blip r:embed="rId4"/>
              </a:buBlip>
              <a:tabLst>
                <a:tab pos="2149475" algn="l"/>
              </a:tabLst>
            </a:pPr>
            <a:r>
              <a:rPr lang="en-ZA" sz="2200">
                <a:solidFill>
                  <a:srgbClr val="000066"/>
                </a:solidFill>
              </a:rPr>
              <a:t>Units:  [kg m/s</a:t>
            </a:r>
            <a:r>
              <a:rPr lang="en-ZA" sz="2200" baseline="30000">
                <a:solidFill>
                  <a:srgbClr val="000066"/>
                </a:solidFill>
              </a:rPr>
              <a:t>2</a:t>
            </a:r>
            <a:r>
              <a:rPr lang="en-ZA" sz="2200">
                <a:solidFill>
                  <a:srgbClr val="000066"/>
                </a:solidFill>
              </a:rPr>
              <a:t> </a:t>
            </a:r>
            <a:r>
              <a:rPr lang="en-ZA" sz="2200">
                <a:solidFill>
                  <a:srgbClr val="000066"/>
                </a:solidFill>
                <a:sym typeface="Symbol" pitchFamily="18" charset="2"/>
              </a:rPr>
              <a:t> newton, N]</a:t>
            </a:r>
          </a:p>
          <a:p>
            <a:pPr marL="714375" lvl="2" indent="-355600">
              <a:lnSpc>
                <a:spcPct val="110000"/>
              </a:lnSpc>
              <a:buFontTx/>
              <a:buBlip>
                <a:blip r:embed="rId4"/>
              </a:buBlip>
              <a:tabLst>
                <a:tab pos="2149475" algn="l"/>
              </a:tabLst>
            </a:pPr>
            <a:endParaRPr lang="en-ZA" sz="800" u="sng">
              <a:solidFill>
                <a:srgbClr val="FF0000"/>
              </a:solidFill>
            </a:endParaRPr>
          </a:p>
          <a:p>
            <a:pPr marL="714375" lvl="2" indent="-355600">
              <a:lnSpc>
                <a:spcPct val="110000"/>
              </a:lnSpc>
              <a:buFontTx/>
              <a:buBlip>
                <a:blip r:embed="rId4"/>
              </a:buBlip>
              <a:tabLst>
                <a:tab pos="2149475" algn="l"/>
              </a:tabLst>
            </a:pPr>
            <a:r>
              <a:rPr lang="en-ZA" sz="2200">
                <a:solidFill>
                  <a:srgbClr val="000066"/>
                </a:solidFill>
                <a:sym typeface="Symbol" pitchFamily="18" charset="2"/>
              </a:rPr>
              <a:t>One </a:t>
            </a:r>
            <a:r>
              <a:rPr lang="en-ZA" sz="2200">
                <a:solidFill>
                  <a:srgbClr val="FF0000"/>
                </a:solidFill>
                <a:sym typeface="Symbol" pitchFamily="18" charset="2"/>
              </a:rPr>
              <a:t>newton</a:t>
            </a:r>
            <a:r>
              <a:rPr lang="en-ZA" sz="2200">
                <a:solidFill>
                  <a:srgbClr val="000066"/>
                </a:solidFill>
                <a:sym typeface="Symbol" pitchFamily="18" charset="2"/>
              </a:rPr>
              <a:t> is the force required </a:t>
            </a:r>
            <a:br>
              <a:rPr lang="en-ZA" sz="2200">
                <a:solidFill>
                  <a:srgbClr val="000066"/>
                </a:solidFill>
                <a:sym typeface="Symbol" pitchFamily="18" charset="2"/>
              </a:rPr>
            </a:br>
            <a:r>
              <a:rPr lang="en-ZA" sz="2200">
                <a:solidFill>
                  <a:srgbClr val="000066"/>
                </a:solidFill>
                <a:sym typeface="Symbol" pitchFamily="18" charset="2"/>
              </a:rPr>
              <a:t>to accelerate a 1 kg mass at 1 m/s</a:t>
            </a:r>
            <a:r>
              <a:rPr lang="en-ZA" sz="2200" baseline="30000">
                <a:solidFill>
                  <a:srgbClr val="000066"/>
                </a:solidFill>
                <a:sym typeface="Symbol" pitchFamily="18" charset="2"/>
              </a:rPr>
              <a:t>2</a:t>
            </a:r>
            <a:r>
              <a:rPr lang="en-ZA" sz="2200">
                <a:solidFill>
                  <a:srgbClr val="000066"/>
                </a:solidFill>
                <a:sym typeface="Symbol" pitchFamily="18" charset="2"/>
              </a:rPr>
              <a:t>.</a:t>
            </a:r>
          </a:p>
        </p:txBody>
      </p:sp>
      <p:graphicFrame>
        <p:nvGraphicFramePr>
          <p:cNvPr id="388104" name="Object 8"/>
          <p:cNvGraphicFramePr>
            <a:graphicFrameLocks noChangeAspect="1"/>
          </p:cNvGraphicFramePr>
          <p:nvPr/>
        </p:nvGraphicFramePr>
        <p:xfrm>
          <a:off x="6859588" y="3889375"/>
          <a:ext cx="1282700" cy="431800"/>
        </p:xfrm>
        <a:graphic>
          <a:graphicData uri="http://schemas.openxmlformats.org/presentationml/2006/ole">
            <mc:AlternateContent xmlns:mc="http://schemas.openxmlformats.org/markup-compatibility/2006">
              <mc:Choice xmlns:v="urn:schemas-microsoft-com:vml" Requires="v">
                <p:oleObj spid="_x0000_s388116" name="Equation" r:id="rId5" imgW="1282680" imgH="431640" progId="Equation.DSMT4">
                  <p:embed/>
                </p:oleObj>
              </mc:Choice>
              <mc:Fallback>
                <p:oleObj name="Equation" r:id="rId5" imgW="1282680" imgH="431640" progId="Equation.DSMT4">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9588" y="3889375"/>
                        <a:ext cx="12827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8105" name="Rectangle 9"/>
          <p:cNvSpPr>
            <a:spLocks noChangeArrowheads="1"/>
          </p:cNvSpPr>
          <p:nvPr/>
        </p:nvSpPr>
        <p:spPr bwMode="auto">
          <a:xfrm>
            <a:off x="6778625" y="3814763"/>
            <a:ext cx="1444625" cy="58737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graphicFrame>
        <p:nvGraphicFramePr>
          <p:cNvPr id="388109" name="Object 13"/>
          <p:cNvGraphicFramePr>
            <a:graphicFrameLocks noChangeAspect="1"/>
          </p:cNvGraphicFramePr>
          <p:nvPr/>
        </p:nvGraphicFramePr>
        <p:xfrm>
          <a:off x="6950075" y="1411288"/>
          <a:ext cx="1079500" cy="723900"/>
        </p:xfrm>
        <a:graphic>
          <a:graphicData uri="http://schemas.openxmlformats.org/presentationml/2006/ole">
            <mc:AlternateContent xmlns:mc="http://schemas.openxmlformats.org/markup-compatibility/2006">
              <mc:Choice xmlns:v="urn:schemas-microsoft-com:vml" Requires="v">
                <p:oleObj spid="_x0000_s388117" name="Equation" r:id="rId7" imgW="1079280" imgH="723600" progId="Equation.DSMT4">
                  <p:embed/>
                </p:oleObj>
              </mc:Choice>
              <mc:Fallback>
                <p:oleObj name="Equation" r:id="rId7" imgW="1079280" imgH="723600" progId="Equation.DSMT4">
                  <p:embed/>
                  <p:pic>
                    <p:nvPicPr>
                      <p:cNvPr id="0"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50075" y="1411288"/>
                        <a:ext cx="10795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8115" name="Rectangle 14"/>
          <p:cNvSpPr>
            <a:spLocks noChangeArrowheads="1"/>
          </p:cNvSpPr>
          <p:nvPr/>
        </p:nvSpPr>
        <p:spPr bwMode="auto">
          <a:xfrm>
            <a:off x="6777038" y="1349375"/>
            <a:ext cx="1374775" cy="901700"/>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810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8100">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8104"/>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8810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88100">
                                            <p:txEl>
                                              <p:pRg st="6" end="6"/>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8810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10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419" name="Rectangle 3"/>
          <p:cNvSpPr>
            <a:spLocks noGrp="1" noChangeArrowheads="1"/>
          </p:cNvSpPr>
          <p:nvPr>
            <p:ph type="dt" sz="quarter" idx="10"/>
          </p:nvPr>
        </p:nvSpPr>
        <p:spPr>
          <a:noFill/>
        </p:spPr>
        <p:txBody>
          <a:bodyPr/>
          <a:lstStyle/>
          <a:p>
            <a:r>
              <a:rPr lang="en-US" smtClean="0"/>
              <a:t>PHY1012F</a:t>
            </a:r>
          </a:p>
        </p:txBody>
      </p:sp>
      <p:sp>
        <p:nvSpPr>
          <p:cNvPr id="400420" name="Slide Number Placeholder 4"/>
          <p:cNvSpPr>
            <a:spLocks noGrp="1"/>
          </p:cNvSpPr>
          <p:nvPr>
            <p:ph type="sldNum" sz="quarter" idx="11"/>
          </p:nvPr>
        </p:nvSpPr>
        <p:spPr>
          <a:noFill/>
        </p:spPr>
        <p:txBody>
          <a:bodyPr/>
          <a:lstStyle/>
          <a:p>
            <a:fld id="{7019D675-90D8-44E9-B112-6776AE8590D1}" type="slidenum">
              <a:rPr lang="en-US" smtClean="0">
                <a:latin typeface="Koala"/>
                <a:cs typeface="Arial" charset="0"/>
              </a:rPr>
              <a:pPr/>
              <a:t>35</a:t>
            </a:fld>
            <a:endParaRPr lang="en-US" smtClean="0">
              <a:latin typeface="Koala"/>
              <a:cs typeface="Arial" charset="0"/>
            </a:endParaRPr>
          </a:p>
        </p:txBody>
      </p:sp>
      <p:sp>
        <p:nvSpPr>
          <p:cNvPr id="400421" name="Rectangle 2"/>
          <p:cNvSpPr>
            <a:spLocks noChangeArrowheads="1"/>
          </p:cNvSpPr>
          <p:nvPr/>
        </p:nvSpPr>
        <p:spPr bwMode="auto">
          <a:xfrm>
            <a:off x="179388" y="576263"/>
            <a:ext cx="8774112" cy="1196975"/>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200">
                <a:solidFill>
                  <a:srgbClr val="000066"/>
                </a:solidFill>
              </a:rPr>
              <a:t>A 5 kg box is being pulled up a 37° slope by a rope parallel to the slope.  If </a:t>
            </a:r>
            <a:r>
              <a:rPr lang="en-US" sz="2200" b="1" i="1">
                <a:solidFill>
                  <a:srgbClr val="000066"/>
                </a:solidFill>
                <a:latin typeface="Times New Roman" pitchFamily="18" charset="0"/>
                <a:sym typeface="Symbol" pitchFamily="18" charset="2"/>
              </a:rPr>
              <a:t></a:t>
            </a:r>
            <a:r>
              <a:rPr lang="en-US" sz="2200" b="1" baseline="-25000">
                <a:solidFill>
                  <a:srgbClr val="000066"/>
                </a:solidFill>
                <a:latin typeface="Times New Roman" pitchFamily="18" charset="0"/>
                <a:sym typeface="Symbol" pitchFamily="18" charset="2"/>
              </a:rPr>
              <a:t>k </a:t>
            </a:r>
            <a:r>
              <a:rPr lang="en-US" sz="2200" b="1">
                <a:solidFill>
                  <a:srgbClr val="000066"/>
                </a:solidFill>
                <a:latin typeface="Times New Roman" pitchFamily="18" charset="0"/>
                <a:sym typeface="Symbol" pitchFamily="18" charset="2"/>
              </a:rPr>
              <a:t>= </a:t>
            </a:r>
            <a:r>
              <a:rPr lang="en-US" sz="2200">
                <a:solidFill>
                  <a:srgbClr val="000066"/>
                </a:solidFill>
                <a:sym typeface="Symbol" pitchFamily="18" charset="2"/>
              </a:rPr>
              <a:t>0.40 and </a:t>
            </a:r>
            <a:r>
              <a:rPr lang="en-US" sz="2200">
                <a:solidFill>
                  <a:srgbClr val="000066"/>
                </a:solidFill>
              </a:rPr>
              <a:t>the tension in the rope is 60 N, what is the acceleration of the block?</a:t>
            </a:r>
          </a:p>
        </p:txBody>
      </p:sp>
      <p:grpSp>
        <p:nvGrpSpPr>
          <p:cNvPr id="400422" name="Group 38"/>
          <p:cNvGrpSpPr>
            <a:grpSpLocks/>
          </p:cNvGrpSpPr>
          <p:nvPr/>
        </p:nvGrpSpPr>
        <p:grpSpPr bwMode="auto">
          <a:xfrm>
            <a:off x="179388" y="1927225"/>
            <a:ext cx="3406775" cy="2147888"/>
            <a:chOff x="113" y="1214"/>
            <a:chExt cx="2146" cy="1353"/>
          </a:xfrm>
        </p:grpSpPr>
        <p:graphicFrame>
          <p:nvGraphicFramePr>
            <p:cNvPr id="400391" name="Object 7"/>
            <p:cNvGraphicFramePr>
              <a:graphicFrameLocks noChangeAspect="1"/>
            </p:cNvGraphicFramePr>
            <p:nvPr/>
          </p:nvGraphicFramePr>
          <p:xfrm>
            <a:off x="1092" y="1412"/>
            <a:ext cx="120" cy="160"/>
          </p:xfrm>
          <a:graphic>
            <a:graphicData uri="http://schemas.openxmlformats.org/presentationml/2006/ole">
              <mc:AlternateContent xmlns:mc="http://schemas.openxmlformats.org/markup-compatibility/2006">
                <mc:Choice xmlns:v="urn:schemas-microsoft-com:vml" Requires="v">
                  <p:oleObj spid="_x0000_s400470" name="Equation" r:id="rId4" imgW="190440" imgH="253800" progId="Equation.DSMT4">
                    <p:embed/>
                  </p:oleObj>
                </mc:Choice>
                <mc:Fallback>
                  <p:oleObj name="Equation" r:id="rId4" imgW="190440" imgH="253800" progId="Equation.DSMT4">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 y="1412"/>
                          <a:ext cx="120" cy="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393" name="Object 9"/>
            <p:cNvGraphicFramePr>
              <a:graphicFrameLocks noChangeAspect="1"/>
            </p:cNvGraphicFramePr>
            <p:nvPr/>
          </p:nvGraphicFramePr>
          <p:xfrm>
            <a:off x="774" y="2144"/>
            <a:ext cx="192" cy="240"/>
          </p:xfrm>
          <a:graphic>
            <a:graphicData uri="http://schemas.openxmlformats.org/presentationml/2006/ole">
              <mc:AlternateContent xmlns:mc="http://schemas.openxmlformats.org/markup-compatibility/2006">
                <mc:Choice xmlns:v="urn:schemas-microsoft-com:vml" Requires="v">
                  <p:oleObj spid="_x0000_s400471" name="Equation" r:id="rId6" imgW="304560" imgH="380880" progId="Equation.DSMT4">
                    <p:embed/>
                  </p:oleObj>
                </mc:Choice>
                <mc:Fallback>
                  <p:oleObj name="Equation" r:id="rId6" imgW="304560" imgH="380880" progId="Equation.DSMT4">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4" y="2144"/>
                          <a:ext cx="192" cy="2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395" name="Object 11"/>
            <p:cNvGraphicFramePr>
              <a:graphicFrameLocks noChangeAspect="1"/>
            </p:cNvGraphicFramePr>
            <p:nvPr/>
          </p:nvGraphicFramePr>
          <p:xfrm>
            <a:off x="1624" y="1812"/>
            <a:ext cx="136" cy="184"/>
          </p:xfrm>
          <a:graphic>
            <a:graphicData uri="http://schemas.openxmlformats.org/presentationml/2006/ole">
              <mc:AlternateContent xmlns:mc="http://schemas.openxmlformats.org/markup-compatibility/2006">
                <mc:Choice xmlns:v="urn:schemas-microsoft-com:vml" Requires="v">
                  <p:oleObj spid="_x0000_s400472" name="Equation" r:id="rId8" imgW="215640" imgH="291960" progId="Equation.DSMT4">
                    <p:embed/>
                  </p:oleObj>
                </mc:Choice>
                <mc:Fallback>
                  <p:oleObj name="Equation" r:id="rId8" imgW="215640" imgH="291960" progId="Equation.DSMT4">
                    <p:embed/>
                    <p:pic>
                      <p:nvPicPr>
                        <p:cNvPr id="0"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4" y="1812"/>
                          <a:ext cx="136" cy="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0426" name="Rectangle 12"/>
            <p:cNvSpPr>
              <a:spLocks noChangeArrowheads="1"/>
            </p:cNvSpPr>
            <p:nvPr/>
          </p:nvSpPr>
          <p:spPr bwMode="auto">
            <a:xfrm>
              <a:off x="557" y="1214"/>
              <a:ext cx="371" cy="290"/>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y</a:t>
              </a:r>
            </a:p>
          </p:txBody>
        </p:sp>
        <p:sp>
          <p:nvSpPr>
            <p:cNvPr id="400427" name="Rectangle 13"/>
            <p:cNvSpPr>
              <a:spLocks noChangeArrowheads="1"/>
            </p:cNvSpPr>
            <p:nvPr/>
          </p:nvSpPr>
          <p:spPr bwMode="auto">
            <a:xfrm>
              <a:off x="1888" y="1585"/>
              <a:ext cx="371" cy="290"/>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x</a:t>
              </a:r>
            </a:p>
          </p:txBody>
        </p:sp>
        <p:graphicFrame>
          <p:nvGraphicFramePr>
            <p:cNvPr id="400401" name="Object 17"/>
            <p:cNvGraphicFramePr>
              <a:graphicFrameLocks noChangeAspect="1"/>
            </p:cNvGraphicFramePr>
            <p:nvPr/>
          </p:nvGraphicFramePr>
          <p:xfrm>
            <a:off x="1267" y="2042"/>
            <a:ext cx="920" cy="264"/>
          </p:xfrm>
          <a:graphic>
            <a:graphicData uri="http://schemas.openxmlformats.org/presentationml/2006/ole">
              <mc:AlternateContent xmlns:mc="http://schemas.openxmlformats.org/markup-compatibility/2006">
                <mc:Choice xmlns:v="urn:schemas-microsoft-com:vml" Requires="v">
                  <p:oleObj spid="_x0000_s400473" name="Equation" r:id="rId10" imgW="1460160" imgH="419040" progId="Equation.DSMT4">
                    <p:embed/>
                  </p:oleObj>
                </mc:Choice>
                <mc:Fallback>
                  <p:oleObj name="Equation" r:id="rId10" imgW="1460160" imgH="419040" progId="Equation.DSMT4">
                    <p:embed/>
                    <p:pic>
                      <p:nvPicPr>
                        <p:cNvPr id="0" name="Picture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67" y="2042"/>
                          <a:ext cx="920" cy="2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02" name="Object 18"/>
            <p:cNvGraphicFramePr>
              <a:graphicFrameLocks noChangeAspect="1"/>
            </p:cNvGraphicFramePr>
            <p:nvPr/>
          </p:nvGraphicFramePr>
          <p:xfrm>
            <a:off x="113" y="1727"/>
            <a:ext cx="904" cy="248"/>
          </p:xfrm>
          <a:graphic>
            <a:graphicData uri="http://schemas.openxmlformats.org/presentationml/2006/ole">
              <mc:AlternateContent xmlns:mc="http://schemas.openxmlformats.org/markup-compatibility/2006">
                <mc:Choice xmlns:v="urn:schemas-microsoft-com:vml" Requires="v">
                  <p:oleObj spid="_x0000_s400474" name="Equation" r:id="rId12" imgW="1434960" imgH="393480" progId="Equation.DSMT4">
                    <p:embed/>
                  </p:oleObj>
                </mc:Choice>
                <mc:Fallback>
                  <p:oleObj name="Equation" r:id="rId12" imgW="1434960" imgH="393480" progId="Equation.DSMT4">
                    <p:embed/>
                    <p:pic>
                      <p:nvPicPr>
                        <p:cNvPr id="0" name="Picture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3" y="1727"/>
                          <a:ext cx="904" cy="2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03" name="Object 19"/>
            <p:cNvGraphicFramePr>
              <a:graphicFrameLocks noChangeAspect="1"/>
            </p:cNvGraphicFramePr>
            <p:nvPr/>
          </p:nvGraphicFramePr>
          <p:xfrm>
            <a:off x="1379" y="1261"/>
            <a:ext cx="280" cy="232"/>
          </p:xfrm>
          <a:graphic>
            <a:graphicData uri="http://schemas.openxmlformats.org/presentationml/2006/ole">
              <mc:AlternateContent xmlns:mc="http://schemas.openxmlformats.org/markup-compatibility/2006">
                <mc:Choice xmlns:v="urn:schemas-microsoft-com:vml" Requires="v">
                  <p:oleObj spid="_x0000_s400475" name="Equation" r:id="rId14" imgW="444240" imgH="368280" progId="Equation.DSMT4">
                    <p:embed/>
                  </p:oleObj>
                </mc:Choice>
                <mc:Fallback>
                  <p:oleObj name="Equation" r:id="rId14" imgW="444240" imgH="368280" progId="Equation.DSMT4">
                    <p:embed/>
                    <p:pic>
                      <p:nvPicPr>
                        <p:cNvPr id="0" name="Picture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79" y="1261"/>
                          <a:ext cx="280" cy="2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0428" name="Line 3"/>
            <p:cNvSpPr>
              <a:spLocks noChangeShapeType="1"/>
            </p:cNvSpPr>
            <p:nvPr/>
          </p:nvSpPr>
          <p:spPr bwMode="auto">
            <a:xfrm flipH="1" flipV="1">
              <a:off x="937" y="1304"/>
              <a:ext cx="428" cy="1263"/>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00429" name="Line 4"/>
            <p:cNvSpPr>
              <a:spLocks noChangeShapeType="1"/>
            </p:cNvSpPr>
            <p:nvPr/>
          </p:nvSpPr>
          <p:spPr bwMode="auto">
            <a:xfrm flipV="1">
              <a:off x="712" y="1613"/>
              <a:ext cx="1418" cy="511"/>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00430" name="Line 5"/>
            <p:cNvSpPr>
              <a:spLocks noChangeShapeType="1"/>
            </p:cNvSpPr>
            <p:nvPr/>
          </p:nvSpPr>
          <p:spPr bwMode="auto">
            <a:xfrm rot="20417724" flipH="1">
              <a:off x="780" y="2038"/>
              <a:ext cx="362" cy="1"/>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00431" name="Line 8"/>
            <p:cNvSpPr>
              <a:spLocks noChangeShapeType="1"/>
            </p:cNvSpPr>
            <p:nvPr/>
          </p:nvSpPr>
          <p:spPr bwMode="auto">
            <a:xfrm rot="20417724" flipV="1">
              <a:off x="1075" y="1493"/>
              <a:ext cx="5" cy="464"/>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00432" name="Line 10"/>
            <p:cNvSpPr>
              <a:spLocks noChangeShapeType="1"/>
            </p:cNvSpPr>
            <p:nvPr/>
          </p:nvSpPr>
          <p:spPr bwMode="auto">
            <a:xfrm rot="20417724" flipV="1">
              <a:off x="1182" y="1874"/>
              <a:ext cx="455" cy="1"/>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00433" name="Line 14"/>
            <p:cNvSpPr>
              <a:spLocks noChangeShapeType="1"/>
            </p:cNvSpPr>
            <p:nvPr/>
          </p:nvSpPr>
          <p:spPr bwMode="auto">
            <a:xfrm rot="20417724" flipH="1">
              <a:off x="1241" y="1966"/>
              <a:ext cx="7" cy="503"/>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00434" name="Line 15"/>
            <p:cNvSpPr>
              <a:spLocks noChangeShapeType="1"/>
            </p:cNvSpPr>
            <p:nvPr/>
          </p:nvSpPr>
          <p:spPr bwMode="auto">
            <a:xfrm rot="20417724" flipH="1">
              <a:off x="911" y="1985"/>
              <a:ext cx="218" cy="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00435" name="Oval 16"/>
            <p:cNvSpPr>
              <a:spLocks noChangeAspect="1" noChangeArrowheads="1"/>
            </p:cNvSpPr>
            <p:nvPr/>
          </p:nvSpPr>
          <p:spPr bwMode="auto">
            <a:xfrm>
              <a:off x="1126" y="1927"/>
              <a:ext cx="69" cy="69"/>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400436" name="Line 20"/>
            <p:cNvSpPr>
              <a:spLocks noChangeShapeType="1"/>
            </p:cNvSpPr>
            <p:nvPr/>
          </p:nvSpPr>
          <p:spPr bwMode="auto">
            <a:xfrm flipV="1">
              <a:off x="1526" y="1489"/>
              <a:ext cx="305" cy="110"/>
            </a:xfrm>
            <a:prstGeom prst="line">
              <a:avLst/>
            </a:prstGeom>
            <a:noFill/>
            <a:ln w="44450">
              <a:solidFill>
                <a:srgbClr val="FF0000"/>
              </a:solidFill>
              <a:round/>
              <a:headEnd/>
              <a:tailEnd type="stealth" w="lg" len="lg"/>
            </a:ln>
          </p:spPr>
          <p:txBody>
            <a:bodyPr lIns="90000" tIns="46800" rIns="90000" bIns="46800"/>
            <a:lstStyle/>
            <a:p>
              <a:endParaRPr lang="en-US"/>
            </a:p>
          </p:txBody>
        </p:sp>
      </p:grpSp>
      <p:sp>
        <p:nvSpPr>
          <p:cNvPr id="400405" name="Rectangle 21"/>
          <p:cNvSpPr>
            <a:spLocks noChangeArrowheads="1"/>
          </p:cNvSpPr>
          <p:nvPr/>
        </p:nvSpPr>
        <p:spPr bwMode="auto">
          <a:xfrm>
            <a:off x="179388" y="4037013"/>
            <a:ext cx="1871662" cy="1565275"/>
          </a:xfrm>
          <a:prstGeom prst="rect">
            <a:avLst/>
          </a:prstGeom>
          <a:noFill/>
          <a:ln w="9525">
            <a:noFill/>
            <a:miter lim="800000"/>
            <a:headEnd/>
            <a:tailEnd/>
          </a:ln>
        </p:spPr>
        <p:txBody>
          <a:bodyPr lIns="90000" tIns="46800" rIns="90000" bIns="46800">
            <a:spAutoFit/>
          </a:bodyPr>
          <a:lstStyle/>
          <a:p>
            <a:pPr marL="180975" lvl="1" indent="-1588">
              <a:lnSpc>
                <a:spcPct val="110000"/>
              </a:lnSpc>
            </a:pPr>
            <a:r>
              <a:rPr lang="en-US" sz="2200" b="1" i="1">
                <a:solidFill>
                  <a:srgbClr val="000066"/>
                </a:solidFill>
                <a:latin typeface="Times New Roman" pitchFamily="18" charset="0"/>
                <a:sym typeface="Symbol" pitchFamily="18" charset="2"/>
              </a:rPr>
              <a:t></a:t>
            </a:r>
            <a:r>
              <a:rPr lang="en-US" sz="2200" b="1">
                <a:solidFill>
                  <a:srgbClr val="000066"/>
                </a:solidFill>
                <a:latin typeface="Times New Roman" pitchFamily="18" charset="0"/>
                <a:sym typeface="Symbol" pitchFamily="18" charset="2"/>
              </a:rPr>
              <a:t> = 0.4</a:t>
            </a:r>
            <a:br>
              <a:rPr lang="en-US" sz="2200" b="1">
                <a:solidFill>
                  <a:srgbClr val="000066"/>
                </a:solidFill>
                <a:latin typeface="Times New Roman" pitchFamily="18" charset="0"/>
                <a:sym typeface="Symbol" pitchFamily="18" charset="2"/>
              </a:rPr>
            </a:br>
            <a:r>
              <a:rPr lang="en-US" sz="2200" b="1" i="1">
                <a:solidFill>
                  <a:srgbClr val="000066"/>
                </a:solidFill>
                <a:latin typeface="Times New Roman" pitchFamily="18" charset="0"/>
                <a:sym typeface="Symbol" pitchFamily="18" charset="2"/>
              </a:rPr>
              <a:t>m</a:t>
            </a:r>
            <a:r>
              <a:rPr lang="en-US" sz="2200" b="1">
                <a:solidFill>
                  <a:srgbClr val="000066"/>
                </a:solidFill>
                <a:latin typeface="Times New Roman" pitchFamily="18" charset="0"/>
                <a:sym typeface="Symbol" pitchFamily="18" charset="2"/>
              </a:rPr>
              <a:t> = 5 kg</a:t>
            </a:r>
            <a:br>
              <a:rPr lang="en-US" sz="2200" b="1">
                <a:solidFill>
                  <a:srgbClr val="000066"/>
                </a:solidFill>
                <a:latin typeface="Times New Roman" pitchFamily="18" charset="0"/>
                <a:sym typeface="Symbol" pitchFamily="18" charset="2"/>
              </a:rPr>
            </a:br>
            <a:r>
              <a:rPr lang="en-US" sz="2200" b="1" i="1">
                <a:solidFill>
                  <a:srgbClr val="000066"/>
                </a:solidFill>
                <a:latin typeface="Times New Roman" pitchFamily="18" charset="0"/>
                <a:sym typeface="Symbol" pitchFamily="18" charset="2"/>
              </a:rPr>
              <a:t>T</a:t>
            </a:r>
            <a:r>
              <a:rPr lang="en-US" sz="2200" b="1" i="1" baseline="-25000">
                <a:solidFill>
                  <a:srgbClr val="000066"/>
                </a:solidFill>
                <a:latin typeface="Times New Roman" pitchFamily="18" charset="0"/>
                <a:sym typeface="Symbol" pitchFamily="18" charset="2"/>
              </a:rPr>
              <a:t>x</a:t>
            </a:r>
            <a:r>
              <a:rPr lang="en-US" sz="2200" b="1">
                <a:solidFill>
                  <a:srgbClr val="000066"/>
                </a:solidFill>
                <a:latin typeface="Times New Roman" pitchFamily="18" charset="0"/>
                <a:sym typeface="Symbol" pitchFamily="18" charset="2"/>
              </a:rPr>
              <a:t> = 60 N</a:t>
            </a:r>
            <a:br>
              <a:rPr lang="en-US" sz="2200" b="1">
                <a:solidFill>
                  <a:srgbClr val="000066"/>
                </a:solidFill>
                <a:latin typeface="Times New Roman" pitchFamily="18" charset="0"/>
                <a:sym typeface="Symbol" pitchFamily="18" charset="2"/>
              </a:rPr>
            </a:br>
            <a:r>
              <a:rPr lang="en-US" sz="2200" b="1" i="1">
                <a:solidFill>
                  <a:srgbClr val="000066"/>
                </a:solidFill>
                <a:latin typeface="Times New Roman" pitchFamily="18" charset="0"/>
                <a:sym typeface="Symbol" pitchFamily="18" charset="2"/>
              </a:rPr>
              <a:t>a</a:t>
            </a:r>
            <a:r>
              <a:rPr lang="en-US" sz="2200" b="1" i="1" baseline="-25000">
                <a:solidFill>
                  <a:srgbClr val="000066"/>
                </a:solidFill>
                <a:latin typeface="Times New Roman" pitchFamily="18" charset="0"/>
                <a:sym typeface="Symbol" pitchFamily="18" charset="2"/>
              </a:rPr>
              <a:t>x</a:t>
            </a:r>
            <a:r>
              <a:rPr lang="en-US" sz="2200" b="1">
                <a:solidFill>
                  <a:srgbClr val="000066"/>
                </a:solidFill>
                <a:latin typeface="Times New Roman" pitchFamily="18" charset="0"/>
                <a:sym typeface="Symbol" pitchFamily="18" charset="2"/>
              </a:rPr>
              <a:t> = ?</a:t>
            </a:r>
          </a:p>
        </p:txBody>
      </p:sp>
      <p:graphicFrame>
        <p:nvGraphicFramePr>
          <p:cNvPr id="400407" name="Object 23"/>
          <p:cNvGraphicFramePr>
            <a:graphicFrameLocks noChangeAspect="1"/>
          </p:cNvGraphicFramePr>
          <p:nvPr/>
        </p:nvGraphicFramePr>
        <p:xfrm>
          <a:off x="4095750" y="1928813"/>
          <a:ext cx="1485900" cy="444500"/>
        </p:xfrm>
        <a:graphic>
          <a:graphicData uri="http://schemas.openxmlformats.org/presentationml/2006/ole">
            <mc:AlternateContent xmlns:mc="http://schemas.openxmlformats.org/markup-compatibility/2006">
              <mc:Choice xmlns:v="urn:schemas-microsoft-com:vml" Requires="v">
                <p:oleObj spid="_x0000_s400476" name="Equation" r:id="rId16" imgW="1485720" imgH="444240" progId="Equation.DSMT4">
                  <p:embed/>
                </p:oleObj>
              </mc:Choice>
              <mc:Fallback>
                <p:oleObj name="Equation" r:id="rId16" imgW="1485720" imgH="444240" progId="Equation.DSMT4">
                  <p:embed/>
                  <p:pic>
                    <p:nvPicPr>
                      <p:cNvPr id="0" name="Picture 2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095750" y="1928813"/>
                        <a:ext cx="14859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08" name="Object 24"/>
          <p:cNvGraphicFramePr>
            <a:graphicFrameLocks noChangeAspect="1"/>
          </p:cNvGraphicFramePr>
          <p:nvPr/>
        </p:nvGraphicFramePr>
        <p:xfrm>
          <a:off x="4095750" y="2395538"/>
          <a:ext cx="4406900" cy="457200"/>
        </p:xfrm>
        <a:graphic>
          <a:graphicData uri="http://schemas.openxmlformats.org/presentationml/2006/ole">
            <mc:AlternateContent xmlns:mc="http://schemas.openxmlformats.org/markup-compatibility/2006">
              <mc:Choice xmlns:v="urn:schemas-microsoft-com:vml" Requires="v">
                <p:oleObj spid="_x0000_s400477" name="Equation" r:id="rId18" imgW="4406760" imgH="457200" progId="Equation.DSMT4">
                  <p:embed/>
                </p:oleObj>
              </mc:Choice>
              <mc:Fallback>
                <p:oleObj name="Equation" r:id="rId18" imgW="4406760" imgH="457200" progId="Equation.DSMT4">
                  <p:embed/>
                  <p:pic>
                    <p:nvPicPr>
                      <p:cNvPr id="0" name="Picture 2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095750" y="2395538"/>
                        <a:ext cx="44069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09" name="Object 25"/>
          <p:cNvGraphicFramePr>
            <a:graphicFrameLocks noChangeAspect="1"/>
          </p:cNvGraphicFramePr>
          <p:nvPr/>
        </p:nvGraphicFramePr>
        <p:xfrm>
          <a:off x="4095750" y="2808288"/>
          <a:ext cx="3022600" cy="444500"/>
        </p:xfrm>
        <a:graphic>
          <a:graphicData uri="http://schemas.openxmlformats.org/presentationml/2006/ole">
            <mc:AlternateContent xmlns:mc="http://schemas.openxmlformats.org/markup-compatibility/2006">
              <mc:Choice xmlns:v="urn:schemas-microsoft-com:vml" Requires="v">
                <p:oleObj spid="_x0000_s400478" name="Equation" r:id="rId20" imgW="3022560" imgH="444240" progId="Equation.DSMT4">
                  <p:embed/>
                </p:oleObj>
              </mc:Choice>
              <mc:Fallback>
                <p:oleObj name="Equation" r:id="rId20" imgW="3022560" imgH="444240" progId="Equation.DSMT4">
                  <p:embed/>
                  <p:pic>
                    <p:nvPicPr>
                      <p:cNvPr id="0" name="Picture 2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095750" y="2808288"/>
                        <a:ext cx="30226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0" name="Object 26"/>
          <p:cNvGraphicFramePr>
            <a:graphicFrameLocks noChangeAspect="1"/>
          </p:cNvGraphicFramePr>
          <p:nvPr/>
        </p:nvGraphicFramePr>
        <p:xfrm>
          <a:off x="4095750" y="3322638"/>
          <a:ext cx="2743200" cy="419100"/>
        </p:xfrm>
        <a:graphic>
          <a:graphicData uri="http://schemas.openxmlformats.org/presentationml/2006/ole">
            <mc:AlternateContent xmlns:mc="http://schemas.openxmlformats.org/markup-compatibility/2006">
              <mc:Choice xmlns:v="urn:schemas-microsoft-com:vml" Requires="v">
                <p:oleObj spid="_x0000_s400479" name="Equation" r:id="rId22" imgW="2743200" imgH="419040" progId="Equation.DSMT4">
                  <p:embed/>
                </p:oleObj>
              </mc:Choice>
              <mc:Fallback>
                <p:oleObj name="Equation" r:id="rId22" imgW="2743200" imgH="419040" progId="Equation.DSMT4">
                  <p:embed/>
                  <p:pic>
                    <p:nvPicPr>
                      <p:cNvPr id="0" name="Picture 2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095750" y="3322638"/>
                        <a:ext cx="27432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1" name="Object 27"/>
          <p:cNvGraphicFramePr>
            <a:graphicFrameLocks noChangeAspect="1"/>
          </p:cNvGraphicFramePr>
          <p:nvPr/>
        </p:nvGraphicFramePr>
        <p:xfrm>
          <a:off x="4089400" y="3859213"/>
          <a:ext cx="2857500" cy="317500"/>
        </p:xfrm>
        <a:graphic>
          <a:graphicData uri="http://schemas.openxmlformats.org/presentationml/2006/ole">
            <mc:AlternateContent xmlns:mc="http://schemas.openxmlformats.org/markup-compatibility/2006">
              <mc:Choice xmlns:v="urn:schemas-microsoft-com:vml" Requires="v">
                <p:oleObj spid="_x0000_s400480" name="Equation" r:id="rId24" imgW="2857320" imgH="317160" progId="Equation.DSMT4">
                  <p:embed/>
                </p:oleObj>
              </mc:Choice>
              <mc:Fallback>
                <p:oleObj name="Equation" r:id="rId24" imgW="2857320" imgH="317160" progId="Equation.DSMT4">
                  <p:embed/>
                  <p:pic>
                    <p:nvPicPr>
                      <p:cNvPr id="0" name="Picture 2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089400" y="3859213"/>
                        <a:ext cx="2857500"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2" name="Object 28"/>
          <p:cNvGraphicFramePr>
            <a:graphicFrameLocks noChangeAspect="1"/>
          </p:cNvGraphicFramePr>
          <p:nvPr/>
        </p:nvGraphicFramePr>
        <p:xfrm>
          <a:off x="2120900" y="4383088"/>
          <a:ext cx="1498600" cy="431800"/>
        </p:xfrm>
        <a:graphic>
          <a:graphicData uri="http://schemas.openxmlformats.org/presentationml/2006/ole">
            <mc:AlternateContent xmlns:mc="http://schemas.openxmlformats.org/markup-compatibility/2006">
              <mc:Choice xmlns:v="urn:schemas-microsoft-com:vml" Requires="v">
                <p:oleObj spid="_x0000_s400481" name="Equation" r:id="rId26" imgW="1498320" imgH="431640" progId="Equation.DSMT4">
                  <p:embed/>
                </p:oleObj>
              </mc:Choice>
              <mc:Fallback>
                <p:oleObj name="Equation" r:id="rId26" imgW="1498320" imgH="431640" progId="Equation.DSMT4">
                  <p:embed/>
                  <p:pic>
                    <p:nvPicPr>
                      <p:cNvPr id="0" name="Picture 2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120900" y="4383088"/>
                        <a:ext cx="14986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3" name="Object 29"/>
          <p:cNvGraphicFramePr>
            <a:graphicFrameLocks noChangeAspect="1"/>
          </p:cNvGraphicFramePr>
          <p:nvPr/>
        </p:nvGraphicFramePr>
        <p:xfrm>
          <a:off x="4089400" y="4395788"/>
          <a:ext cx="3136900" cy="406400"/>
        </p:xfrm>
        <a:graphic>
          <a:graphicData uri="http://schemas.openxmlformats.org/presentationml/2006/ole">
            <mc:AlternateContent xmlns:mc="http://schemas.openxmlformats.org/markup-compatibility/2006">
              <mc:Choice xmlns:v="urn:schemas-microsoft-com:vml" Requires="v">
                <p:oleObj spid="_x0000_s400482" name="Equation" r:id="rId28" imgW="3136680" imgH="406080" progId="Equation.DSMT4">
                  <p:embed/>
                </p:oleObj>
              </mc:Choice>
              <mc:Fallback>
                <p:oleObj name="Equation" r:id="rId28" imgW="3136680" imgH="406080" progId="Equation.DSMT4">
                  <p:embed/>
                  <p:pic>
                    <p:nvPicPr>
                      <p:cNvPr id="0" name="Picture 29"/>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089400" y="4395788"/>
                        <a:ext cx="31369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4" name="Object 30"/>
          <p:cNvGraphicFramePr>
            <a:graphicFrameLocks noChangeAspect="1"/>
          </p:cNvGraphicFramePr>
          <p:nvPr/>
        </p:nvGraphicFramePr>
        <p:xfrm>
          <a:off x="2120900" y="4910138"/>
          <a:ext cx="4737100" cy="444500"/>
        </p:xfrm>
        <a:graphic>
          <a:graphicData uri="http://schemas.openxmlformats.org/presentationml/2006/ole">
            <mc:AlternateContent xmlns:mc="http://schemas.openxmlformats.org/markup-compatibility/2006">
              <mc:Choice xmlns:v="urn:schemas-microsoft-com:vml" Requires="v">
                <p:oleObj spid="_x0000_s400483" name="Equation" r:id="rId30" imgW="4736880" imgH="444240" progId="Equation.DSMT4">
                  <p:embed/>
                </p:oleObj>
              </mc:Choice>
              <mc:Fallback>
                <p:oleObj name="Equation" r:id="rId30" imgW="4736880" imgH="444240" progId="Equation.DSMT4">
                  <p:embed/>
                  <p:pic>
                    <p:nvPicPr>
                      <p:cNvPr id="0" name="Picture 30"/>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120900" y="4910138"/>
                        <a:ext cx="47371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5" name="Object 31"/>
          <p:cNvGraphicFramePr>
            <a:graphicFrameLocks noChangeAspect="1"/>
          </p:cNvGraphicFramePr>
          <p:nvPr/>
        </p:nvGraphicFramePr>
        <p:xfrm>
          <a:off x="2120900" y="5395913"/>
          <a:ext cx="4038600" cy="444500"/>
        </p:xfrm>
        <a:graphic>
          <a:graphicData uri="http://schemas.openxmlformats.org/presentationml/2006/ole">
            <mc:AlternateContent xmlns:mc="http://schemas.openxmlformats.org/markup-compatibility/2006">
              <mc:Choice xmlns:v="urn:schemas-microsoft-com:vml" Requires="v">
                <p:oleObj spid="_x0000_s400484" name="Equation" r:id="rId32" imgW="4038480" imgH="444240" progId="Equation.DSMT4">
                  <p:embed/>
                </p:oleObj>
              </mc:Choice>
              <mc:Fallback>
                <p:oleObj name="Equation" r:id="rId32" imgW="4038480" imgH="444240" progId="Equation.DSMT4">
                  <p:embed/>
                  <p:pic>
                    <p:nvPicPr>
                      <p:cNvPr id="0" name="Picture 31"/>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2120900" y="5395913"/>
                        <a:ext cx="40386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6" name="Object 32"/>
          <p:cNvGraphicFramePr>
            <a:graphicFrameLocks noChangeAspect="1"/>
          </p:cNvGraphicFramePr>
          <p:nvPr/>
        </p:nvGraphicFramePr>
        <p:xfrm>
          <a:off x="2120900" y="5948363"/>
          <a:ext cx="3530600" cy="368300"/>
        </p:xfrm>
        <a:graphic>
          <a:graphicData uri="http://schemas.openxmlformats.org/presentationml/2006/ole">
            <mc:AlternateContent xmlns:mc="http://schemas.openxmlformats.org/markup-compatibility/2006">
              <mc:Choice xmlns:v="urn:schemas-microsoft-com:vml" Requires="v">
                <p:oleObj spid="_x0000_s400485" name="Equation" r:id="rId34" imgW="3530520" imgH="368280" progId="Equation.DSMT4">
                  <p:embed/>
                </p:oleObj>
              </mc:Choice>
              <mc:Fallback>
                <p:oleObj name="Equation" r:id="rId34" imgW="3530520" imgH="368280" progId="Equation.DSMT4">
                  <p:embed/>
                  <p:pic>
                    <p:nvPicPr>
                      <p:cNvPr id="0" name="Picture 32"/>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2120900" y="5948363"/>
                        <a:ext cx="35306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0418" name="Object 34"/>
          <p:cNvGraphicFramePr>
            <a:graphicFrameLocks noChangeAspect="1"/>
          </p:cNvGraphicFramePr>
          <p:nvPr/>
        </p:nvGraphicFramePr>
        <p:xfrm>
          <a:off x="5984875" y="5903913"/>
          <a:ext cx="2819400" cy="419100"/>
        </p:xfrm>
        <a:graphic>
          <a:graphicData uri="http://schemas.openxmlformats.org/presentationml/2006/ole">
            <mc:AlternateContent xmlns:mc="http://schemas.openxmlformats.org/markup-compatibility/2006">
              <mc:Choice xmlns:v="urn:schemas-microsoft-com:vml" Requires="v">
                <p:oleObj spid="_x0000_s400486" name="Equation" r:id="rId36" imgW="2819160" imgH="419040" progId="Equation.DSMT4">
                  <p:embed/>
                </p:oleObj>
              </mc:Choice>
              <mc:Fallback>
                <p:oleObj name="Equation" r:id="rId36" imgW="2819160" imgH="419040" progId="Equation.DSMT4">
                  <p:embed/>
                  <p:pic>
                    <p:nvPicPr>
                      <p:cNvPr id="0" name="Picture 34"/>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5984875" y="5903913"/>
                        <a:ext cx="28194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36"/>
          <p:cNvSpPr>
            <a:spLocks noChangeShapeType="1"/>
          </p:cNvSpPr>
          <p:nvPr/>
        </p:nvSpPr>
        <p:spPr bwMode="auto">
          <a:xfrm>
            <a:off x="6238875" y="6300788"/>
            <a:ext cx="2563813" cy="0"/>
          </a:xfrm>
          <a:prstGeom prst="line">
            <a:avLst/>
          </a:prstGeom>
          <a:noFill/>
          <a:ln w="19050">
            <a:solidFill>
              <a:srgbClr val="000066"/>
            </a:solidFill>
            <a:round/>
            <a:headEnd/>
            <a:tailEnd type="none" w="lg" len="lg"/>
          </a:ln>
        </p:spPr>
        <p:txBody>
          <a:bodyPr lIns="90000" tIns="46800" rIns="90000" bIns="46800"/>
          <a:lstStyle/>
          <a:p>
            <a:endParaRPr lang="en-US"/>
          </a:p>
        </p:txBody>
      </p:sp>
      <p:sp>
        <p:nvSpPr>
          <p:cNvPr id="3" name="Rectangle 37"/>
          <p:cNvSpPr>
            <a:spLocks noChangeArrowheads="1"/>
          </p:cNvSpPr>
          <p:nvPr/>
        </p:nvSpPr>
        <p:spPr bwMode="auto">
          <a:xfrm>
            <a:off x="285750" y="4029075"/>
            <a:ext cx="1390650" cy="1704975"/>
          </a:xfrm>
          <a:prstGeom prst="rect">
            <a:avLst/>
          </a:prstGeom>
          <a:noFill/>
          <a:ln w="9525" algn="ctr">
            <a:solidFill>
              <a:srgbClr val="000066"/>
            </a:solidFill>
            <a:miter lim="800000"/>
            <a:headEnd/>
            <a:tailEnd type="none" w="lg" len="lg"/>
          </a:ln>
        </p:spPr>
        <p:txBody>
          <a:bodyPr wrap="none" lIns="90000" tIns="46800" rIns="90000" bIns="46800" anchor="ctr"/>
          <a:lstStyle/>
          <a:p>
            <a:pPr>
              <a:lnSpc>
                <a:spcPct val="110000"/>
              </a:lnSpc>
            </a:pP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0422"/>
                                        </p:tgtEl>
                                        <p:attrNameLst>
                                          <p:attrName>style.visibility</p:attrName>
                                        </p:attrNameLst>
                                      </p:cBhvr>
                                      <p:to>
                                        <p:strVal val="visible"/>
                                      </p:to>
                                    </p:set>
                                    <p:animEffect transition="in" filter="fade">
                                      <p:cBhvr>
                                        <p:cTn id="7" dur="2000"/>
                                        <p:tgtEl>
                                          <p:spTgt spid="4004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00405"/>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004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0041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004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004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40041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0040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40040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400409"/>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400410"/>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400411"/>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400418"/>
                                        </p:tgtEl>
                                        <p:attrNameLst>
                                          <p:attrName>style.visibility</p:attrName>
                                        </p:attrNameLst>
                                      </p:cBhvr>
                                      <p:to>
                                        <p:strVal val="visible"/>
                                      </p:to>
                                    </p:set>
                                  </p:childTnLst>
                                </p:cTn>
                              </p:par>
                              <p:par>
                                <p:cTn id="58" presetID="10"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05" grpId="0"/>
      <p:bldP spid="2" grpId="0" animBg="1"/>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3" name="Rectangle 3"/>
          <p:cNvSpPr>
            <a:spLocks noGrp="1" noChangeArrowheads="1"/>
          </p:cNvSpPr>
          <p:nvPr>
            <p:ph type="dt" sz="quarter" idx="10"/>
          </p:nvPr>
        </p:nvSpPr>
        <p:spPr>
          <a:noFill/>
        </p:spPr>
        <p:txBody>
          <a:bodyPr/>
          <a:lstStyle/>
          <a:p>
            <a:r>
              <a:rPr lang="en-US" smtClean="0"/>
              <a:t>PHY1012F</a:t>
            </a:r>
          </a:p>
        </p:txBody>
      </p:sp>
      <p:sp>
        <p:nvSpPr>
          <p:cNvPr id="556034" name="Slide Number Placeholder 4"/>
          <p:cNvSpPr>
            <a:spLocks noGrp="1"/>
          </p:cNvSpPr>
          <p:nvPr>
            <p:ph type="sldNum" sz="quarter" idx="11"/>
          </p:nvPr>
        </p:nvSpPr>
        <p:spPr>
          <a:noFill/>
        </p:spPr>
        <p:txBody>
          <a:bodyPr/>
          <a:lstStyle/>
          <a:p>
            <a:fld id="{42BAE463-A017-4397-8952-36D9F6404ABE}" type="slidenum">
              <a:rPr lang="en-US" smtClean="0">
                <a:latin typeface="Koala"/>
                <a:cs typeface="Arial" charset="0"/>
              </a:rPr>
              <a:pPr/>
              <a:t>36</a:t>
            </a:fld>
            <a:endParaRPr lang="en-US" smtClean="0">
              <a:latin typeface="Koala"/>
              <a:cs typeface="Arial" charset="0"/>
            </a:endParaRPr>
          </a:p>
        </p:txBody>
      </p:sp>
      <p:grpSp>
        <p:nvGrpSpPr>
          <p:cNvPr id="427229" name="Group 221"/>
          <p:cNvGrpSpPr>
            <a:grpSpLocks/>
          </p:cNvGrpSpPr>
          <p:nvPr/>
        </p:nvGrpSpPr>
        <p:grpSpPr bwMode="auto">
          <a:xfrm>
            <a:off x="8355013" y="-57150"/>
            <a:ext cx="439737" cy="6278563"/>
            <a:chOff x="5263" y="-36"/>
            <a:chExt cx="277" cy="3955"/>
          </a:xfrm>
        </p:grpSpPr>
        <p:grpSp>
          <p:nvGrpSpPr>
            <p:cNvPr id="556136" name="Group 222"/>
            <p:cNvGrpSpPr>
              <a:grpSpLocks/>
            </p:cNvGrpSpPr>
            <p:nvPr/>
          </p:nvGrpSpPr>
          <p:grpSpPr bwMode="auto">
            <a:xfrm flipH="1">
              <a:off x="5362" y="3567"/>
              <a:ext cx="153" cy="350"/>
              <a:chOff x="3414" y="2777"/>
              <a:chExt cx="453" cy="1033"/>
            </a:xfrm>
          </p:grpSpPr>
          <p:sp>
            <p:nvSpPr>
              <p:cNvPr id="556139" name="Oval 22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56140" name="Oval 22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41" name="Oval 22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42" name="Oval 22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43" name="Freeform 22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56144" name="Oval 22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56145" name="Group 229"/>
              <p:cNvGrpSpPr>
                <a:grpSpLocks/>
              </p:cNvGrpSpPr>
              <p:nvPr/>
            </p:nvGrpSpPr>
            <p:grpSpPr bwMode="auto">
              <a:xfrm rot="1748322">
                <a:off x="3655" y="2777"/>
                <a:ext cx="137" cy="189"/>
                <a:chOff x="3543" y="2743"/>
                <a:chExt cx="137" cy="189"/>
              </a:xfrm>
            </p:grpSpPr>
            <p:sp>
              <p:nvSpPr>
                <p:cNvPr id="556147" name="Oval 23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48" name="Freeform 23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56149" name="Group 232"/>
                <p:cNvGrpSpPr>
                  <a:grpSpLocks/>
                </p:cNvGrpSpPr>
                <p:nvPr/>
              </p:nvGrpSpPr>
              <p:grpSpPr bwMode="auto">
                <a:xfrm rot="686533">
                  <a:off x="3636" y="2825"/>
                  <a:ext cx="35" cy="29"/>
                  <a:chOff x="10539" y="9123"/>
                  <a:chExt cx="132" cy="108"/>
                </a:xfrm>
              </p:grpSpPr>
              <p:sp>
                <p:nvSpPr>
                  <p:cNvPr id="556151" name="Freeform 23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56152" name="Freeform 23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56153" name="Freeform 23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56150" name="Freeform 23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56146" name="Freeform 23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56137" name="Rectangle 238"/>
            <p:cNvSpPr>
              <a:spLocks noChangeArrowheads="1"/>
            </p:cNvSpPr>
            <p:nvPr/>
          </p:nvSpPr>
          <p:spPr bwMode="auto">
            <a:xfrm>
              <a:off x="5263" y="3473"/>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56138" name="Line 239"/>
            <p:cNvSpPr>
              <a:spLocks noChangeShapeType="1"/>
            </p:cNvSpPr>
            <p:nvPr/>
          </p:nvSpPr>
          <p:spPr bwMode="auto">
            <a:xfrm flipV="1">
              <a:off x="5404" y="-36"/>
              <a:ext cx="0" cy="3509"/>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27163" name="Group 155"/>
          <p:cNvGrpSpPr>
            <a:grpSpLocks/>
          </p:cNvGrpSpPr>
          <p:nvPr/>
        </p:nvGrpSpPr>
        <p:grpSpPr bwMode="auto">
          <a:xfrm>
            <a:off x="8355013" y="5262563"/>
            <a:ext cx="439737" cy="958850"/>
            <a:chOff x="3315" y="3208"/>
            <a:chExt cx="277" cy="604"/>
          </a:xfrm>
        </p:grpSpPr>
        <p:grpSp>
          <p:nvGrpSpPr>
            <p:cNvPr id="556118" name="Group 156"/>
            <p:cNvGrpSpPr>
              <a:grpSpLocks/>
            </p:cNvGrpSpPr>
            <p:nvPr/>
          </p:nvGrpSpPr>
          <p:grpSpPr bwMode="auto">
            <a:xfrm flipH="1">
              <a:off x="3414" y="3460"/>
              <a:ext cx="153" cy="350"/>
              <a:chOff x="3414" y="2777"/>
              <a:chExt cx="453" cy="1033"/>
            </a:xfrm>
          </p:grpSpPr>
          <p:sp>
            <p:nvSpPr>
              <p:cNvPr id="556121" name="Oval 157"/>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56122" name="Oval 158"/>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23" name="Oval 159"/>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24" name="Oval 160"/>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25" name="Freeform 161"/>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56126" name="Oval 162"/>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56127" name="Group 163"/>
              <p:cNvGrpSpPr>
                <a:grpSpLocks/>
              </p:cNvGrpSpPr>
              <p:nvPr/>
            </p:nvGrpSpPr>
            <p:grpSpPr bwMode="auto">
              <a:xfrm rot="1748322">
                <a:off x="3655" y="2777"/>
                <a:ext cx="137" cy="189"/>
                <a:chOff x="3543" y="2743"/>
                <a:chExt cx="137" cy="189"/>
              </a:xfrm>
            </p:grpSpPr>
            <p:sp>
              <p:nvSpPr>
                <p:cNvPr id="556129" name="Oval 164"/>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30" name="Freeform 165"/>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56131" name="Group 166"/>
                <p:cNvGrpSpPr>
                  <a:grpSpLocks/>
                </p:cNvGrpSpPr>
                <p:nvPr/>
              </p:nvGrpSpPr>
              <p:grpSpPr bwMode="auto">
                <a:xfrm rot="686533">
                  <a:off x="3636" y="2825"/>
                  <a:ext cx="35" cy="29"/>
                  <a:chOff x="10539" y="9123"/>
                  <a:chExt cx="132" cy="108"/>
                </a:xfrm>
              </p:grpSpPr>
              <p:sp>
                <p:nvSpPr>
                  <p:cNvPr id="556133" name="Freeform 167"/>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56134" name="Freeform 168"/>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56135" name="Freeform 169"/>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56132" name="Freeform 170"/>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56128" name="Freeform 171"/>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56119" name="Rectangle 172"/>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56120" name="Line 173"/>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27226" name="Group 218"/>
          <p:cNvGrpSpPr>
            <a:grpSpLocks/>
          </p:cNvGrpSpPr>
          <p:nvPr/>
        </p:nvGrpSpPr>
        <p:grpSpPr bwMode="auto">
          <a:xfrm>
            <a:off x="8355013" y="-57150"/>
            <a:ext cx="439737" cy="6278563"/>
            <a:chOff x="5263" y="-36"/>
            <a:chExt cx="277" cy="3955"/>
          </a:xfrm>
        </p:grpSpPr>
        <p:grpSp>
          <p:nvGrpSpPr>
            <p:cNvPr id="556100" name="Group 64"/>
            <p:cNvGrpSpPr>
              <a:grpSpLocks/>
            </p:cNvGrpSpPr>
            <p:nvPr/>
          </p:nvGrpSpPr>
          <p:grpSpPr bwMode="auto">
            <a:xfrm flipH="1">
              <a:off x="5362" y="3567"/>
              <a:ext cx="153" cy="350"/>
              <a:chOff x="3414" y="2777"/>
              <a:chExt cx="453" cy="1033"/>
            </a:xfrm>
          </p:grpSpPr>
          <p:sp>
            <p:nvSpPr>
              <p:cNvPr id="556103" name="Oval 65"/>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56104" name="Oval 66"/>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05" name="Oval 67"/>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06" name="Oval 68"/>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07" name="Freeform 69"/>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56108" name="Oval 70"/>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56109" name="Group 71"/>
              <p:cNvGrpSpPr>
                <a:grpSpLocks/>
              </p:cNvGrpSpPr>
              <p:nvPr/>
            </p:nvGrpSpPr>
            <p:grpSpPr bwMode="auto">
              <a:xfrm rot="1748322">
                <a:off x="3655" y="2777"/>
                <a:ext cx="137" cy="189"/>
                <a:chOff x="3543" y="2743"/>
                <a:chExt cx="137" cy="189"/>
              </a:xfrm>
            </p:grpSpPr>
            <p:sp>
              <p:nvSpPr>
                <p:cNvPr id="556111" name="Oval 72"/>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112" name="Freeform 73"/>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56113" name="Group 74"/>
                <p:cNvGrpSpPr>
                  <a:grpSpLocks/>
                </p:cNvGrpSpPr>
                <p:nvPr/>
              </p:nvGrpSpPr>
              <p:grpSpPr bwMode="auto">
                <a:xfrm rot="686533">
                  <a:off x="3636" y="2825"/>
                  <a:ext cx="35" cy="29"/>
                  <a:chOff x="10539" y="9123"/>
                  <a:chExt cx="132" cy="108"/>
                </a:xfrm>
              </p:grpSpPr>
              <p:sp>
                <p:nvSpPr>
                  <p:cNvPr id="556115" name="Freeform 75"/>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56116" name="Freeform 76"/>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56117" name="Freeform 77"/>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56114" name="Freeform 78"/>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56110" name="Freeform 79"/>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56101" name="Rectangle 80"/>
            <p:cNvSpPr>
              <a:spLocks noChangeArrowheads="1"/>
            </p:cNvSpPr>
            <p:nvPr/>
          </p:nvSpPr>
          <p:spPr bwMode="auto">
            <a:xfrm>
              <a:off x="5263" y="3473"/>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56102" name="Line 81"/>
            <p:cNvSpPr>
              <a:spLocks noChangeShapeType="1"/>
            </p:cNvSpPr>
            <p:nvPr/>
          </p:nvSpPr>
          <p:spPr bwMode="auto">
            <a:xfrm flipV="1">
              <a:off x="5404" y="-36"/>
              <a:ext cx="0" cy="3509"/>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556038" name="Rectangle 4"/>
          <p:cNvSpPr>
            <a:spLocks noChangeArrowheads="1"/>
          </p:cNvSpPr>
          <p:nvPr/>
        </p:nvSpPr>
        <p:spPr bwMode="auto">
          <a:xfrm>
            <a:off x="179388" y="1268413"/>
            <a:ext cx="6207125" cy="1565275"/>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200" dirty="0">
                <a:solidFill>
                  <a:srgbClr val="000066"/>
                </a:solidFill>
              </a:rPr>
              <a:t>A resourceful engineering student investigates the motion of a lift simply by standing on an bathroom scale in the lift and taking certain readings.  </a:t>
            </a:r>
          </a:p>
        </p:txBody>
      </p:sp>
      <p:sp>
        <p:nvSpPr>
          <p:cNvPr id="427060" name="Rectangle 52"/>
          <p:cNvSpPr>
            <a:spLocks noChangeArrowheads="1"/>
          </p:cNvSpPr>
          <p:nvPr/>
        </p:nvSpPr>
        <p:spPr bwMode="auto">
          <a:xfrm>
            <a:off x="179388" y="4846189"/>
            <a:ext cx="6299200" cy="1196975"/>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200" dirty="0">
                <a:solidFill>
                  <a:srgbClr val="000066"/>
                </a:solidFill>
              </a:rPr>
              <a:t>…on which floor?!</a:t>
            </a:r>
          </a:p>
          <a:p>
            <a:pPr marL="636588" lvl="1" indent="-457200">
              <a:lnSpc>
                <a:spcPct val="110000"/>
              </a:lnSpc>
              <a:buFont typeface="Arial" charset="0"/>
              <a:buNone/>
            </a:pPr>
            <a:endParaRPr lang="en-ZA" sz="2200" dirty="0">
              <a:solidFill>
                <a:srgbClr val="000066"/>
              </a:solidFill>
            </a:endParaRPr>
          </a:p>
          <a:p>
            <a:pPr marL="636588" lvl="1" indent="-457200">
              <a:lnSpc>
                <a:spcPct val="110000"/>
              </a:lnSpc>
              <a:buFont typeface="Arial" charset="0"/>
              <a:buNone/>
            </a:pPr>
            <a:r>
              <a:rPr lang="en-ZA" sz="2200" dirty="0">
                <a:solidFill>
                  <a:srgbClr val="000066"/>
                </a:solidFill>
              </a:rPr>
              <a:t>(The building has 3.63 m between floors.)</a:t>
            </a:r>
            <a:endParaRPr lang="en-US" sz="2200" dirty="0">
              <a:solidFill>
                <a:srgbClr val="000066"/>
              </a:solidFill>
            </a:endParaRPr>
          </a:p>
        </p:txBody>
      </p:sp>
      <p:grpSp>
        <p:nvGrpSpPr>
          <p:cNvPr id="427090" name="Group 82"/>
          <p:cNvGrpSpPr>
            <a:grpSpLocks/>
          </p:cNvGrpSpPr>
          <p:nvPr/>
        </p:nvGrpSpPr>
        <p:grpSpPr bwMode="auto">
          <a:xfrm>
            <a:off x="8355013" y="3846513"/>
            <a:ext cx="439737" cy="958850"/>
            <a:chOff x="3315" y="3208"/>
            <a:chExt cx="277" cy="604"/>
          </a:xfrm>
        </p:grpSpPr>
        <p:grpSp>
          <p:nvGrpSpPr>
            <p:cNvPr id="556082" name="Group 83"/>
            <p:cNvGrpSpPr>
              <a:grpSpLocks/>
            </p:cNvGrpSpPr>
            <p:nvPr/>
          </p:nvGrpSpPr>
          <p:grpSpPr bwMode="auto">
            <a:xfrm flipH="1">
              <a:off x="3414" y="3460"/>
              <a:ext cx="153" cy="350"/>
              <a:chOff x="3414" y="2777"/>
              <a:chExt cx="453" cy="1033"/>
            </a:xfrm>
          </p:grpSpPr>
          <p:sp>
            <p:nvSpPr>
              <p:cNvPr id="556085" name="Oval 84"/>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56086" name="Oval 85"/>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87" name="Oval 86"/>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88" name="Oval 87"/>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89" name="Freeform 88"/>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56090" name="Oval 89"/>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56091" name="Group 90"/>
              <p:cNvGrpSpPr>
                <a:grpSpLocks/>
              </p:cNvGrpSpPr>
              <p:nvPr/>
            </p:nvGrpSpPr>
            <p:grpSpPr bwMode="auto">
              <a:xfrm rot="1748322">
                <a:off x="3655" y="2777"/>
                <a:ext cx="137" cy="189"/>
                <a:chOff x="3543" y="2743"/>
                <a:chExt cx="137" cy="189"/>
              </a:xfrm>
            </p:grpSpPr>
            <p:sp>
              <p:nvSpPr>
                <p:cNvPr id="556093" name="Oval 91"/>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94" name="Freeform 92"/>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56095" name="Group 93"/>
                <p:cNvGrpSpPr>
                  <a:grpSpLocks/>
                </p:cNvGrpSpPr>
                <p:nvPr/>
              </p:nvGrpSpPr>
              <p:grpSpPr bwMode="auto">
                <a:xfrm rot="686533">
                  <a:off x="3636" y="2825"/>
                  <a:ext cx="35" cy="29"/>
                  <a:chOff x="10539" y="9123"/>
                  <a:chExt cx="132" cy="108"/>
                </a:xfrm>
              </p:grpSpPr>
              <p:sp>
                <p:nvSpPr>
                  <p:cNvPr id="556097" name="Freeform 94"/>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56098" name="Freeform 95"/>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56099" name="Freeform 96"/>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56096" name="Freeform 97"/>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56092" name="Freeform 98"/>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56083" name="Rectangle 99"/>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56084" name="Line 100"/>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27109" name="Group 101"/>
          <p:cNvGrpSpPr>
            <a:grpSpLocks/>
          </p:cNvGrpSpPr>
          <p:nvPr/>
        </p:nvGrpSpPr>
        <p:grpSpPr bwMode="auto">
          <a:xfrm>
            <a:off x="8355013" y="1766888"/>
            <a:ext cx="439737" cy="958850"/>
            <a:chOff x="3315" y="3208"/>
            <a:chExt cx="277" cy="604"/>
          </a:xfrm>
        </p:grpSpPr>
        <p:grpSp>
          <p:nvGrpSpPr>
            <p:cNvPr id="556064" name="Group 102"/>
            <p:cNvGrpSpPr>
              <a:grpSpLocks/>
            </p:cNvGrpSpPr>
            <p:nvPr/>
          </p:nvGrpSpPr>
          <p:grpSpPr bwMode="auto">
            <a:xfrm flipH="1">
              <a:off x="3414" y="3460"/>
              <a:ext cx="153" cy="350"/>
              <a:chOff x="3414" y="2777"/>
              <a:chExt cx="453" cy="1033"/>
            </a:xfrm>
          </p:grpSpPr>
          <p:sp>
            <p:nvSpPr>
              <p:cNvPr id="556067" name="Oval 10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56068" name="Oval 10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69" name="Oval 10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70" name="Oval 10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71" name="Freeform 10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56072" name="Oval 10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56073" name="Group 109"/>
              <p:cNvGrpSpPr>
                <a:grpSpLocks/>
              </p:cNvGrpSpPr>
              <p:nvPr/>
            </p:nvGrpSpPr>
            <p:grpSpPr bwMode="auto">
              <a:xfrm rot="1748322">
                <a:off x="3655" y="2777"/>
                <a:ext cx="137" cy="189"/>
                <a:chOff x="3543" y="2743"/>
                <a:chExt cx="137" cy="189"/>
              </a:xfrm>
            </p:grpSpPr>
            <p:sp>
              <p:nvSpPr>
                <p:cNvPr id="556075" name="Oval 11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56076" name="Freeform 11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56077" name="Group 112"/>
                <p:cNvGrpSpPr>
                  <a:grpSpLocks/>
                </p:cNvGrpSpPr>
                <p:nvPr/>
              </p:nvGrpSpPr>
              <p:grpSpPr bwMode="auto">
                <a:xfrm rot="686533">
                  <a:off x="3636" y="2825"/>
                  <a:ext cx="35" cy="29"/>
                  <a:chOff x="10539" y="9123"/>
                  <a:chExt cx="132" cy="108"/>
                </a:xfrm>
              </p:grpSpPr>
              <p:sp>
                <p:nvSpPr>
                  <p:cNvPr id="556079" name="Freeform 11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56080" name="Freeform 11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56081" name="Freeform 11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56078" name="Freeform 11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56074" name="Freeform 11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56065" name="Rectangle 118"/>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56066" name="Line 119"/>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27182" name="Group 174"/>
          <p:cNvGrpSpPr>
            <a:grpSpLocks/>
          </p:cNvGrpSpPr>
          <p:nvPr/>
        </p:nvGrpSpPr>
        <p:grpSpPr bwMode="auto">
          <a:xfrm>
            <a:off x="7396163" y="5654675"/>
            <a:ext cx="1054100" cy="422275"/>
            <a:chOff x="4659" y="3562"/>
            <a:chExt cx="664" cy="266"/>
          </a:xfrm>
        </p:grpSpPr>
        <p:sp>
          <p:nvSpPr>
            <p:cNvPr id="556062" name="AutoShape 140"/>
            <p:cNvSpPr>
              <a:spLocks noChangeArrowheads="1"/>
            </p:cNvSpPr>
            <p:nvPr/>
          </p:nvSpPr>
          <p:spPr bwMode="auto">
            <a:xfrm flipH="1">
              <a:off x="4770" y="3564"/>
              <a:ext cx="492" cy="264"/>
            </a:xfrm>
            <a:prstGeom prst="wedgeEllipseCallout">
              <a:avLst>
                <a:gd name="adj1" fmla="val -76630"/>
                <a:gd name="adj2" fmla="val 71588"/>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556063" name="Rectangle 141"/>
            <p:cNvSpPr>
              <a:spLocks noChangeArrowheads="1"/>
            </p:cNvSpPr>
            <p:nvPr/>
          </p:nvSpPr>
          <p:spPr bwMode="auto">
            <a:xfrm>
              <a:off x="4659" y="3562"/>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77 kg</a:t>
              </a:r>
            </a:p>
          </p:txBody>
        </p:sp>
      </p:grpSp>
      <p:grpSp>
        <p:nvGrpSpPr>
          <p:cNvPr id="427184" name="Group 176"/>
          <p:cNvGrpSpPr>
            <a:grpSpLocks/>
          </p:cNvGrpSpPr>
          <p:nvPr/>
        </p:nvGrpSpPr>
        <p:grpSpPr bwMode="auto">
          <a:xfrm>
            <a:off x="7396163" y="2168525"/>
            <a:ext cx="1054100" cy="422275"/>
            <a:chOff x="4659" y="1366"/>
            <a:chExt cx="664" cy="266"/>
          </a:xfrm>
        </p:grpSpPr>
        <p:sp>
          <p:nvSpPr>
            <p:cNvPr id="556060" name="AutoShape 144"/>
            <p:cNvSpPr>
              <a:spLocks noChangeArrowheads="1"/>
            </p:cNvSpPr>
            <p:nvPr/>
          </p:nvSpPr>
          <p:spPr bwMode="auto">
            <a:xfrm flipH="1">
              <a:off x="4770" y="1368"/>
              <a:ext cx="492" cy="264"/>
            </a:xfrm>
            <a:prstGeom prst="wedgeEllipseCallout">
              <a:avLst>
                <a:gd name="adj1" fmla="val -76630"/>
                <a:gd name="adj2" fmla="val 71208"/>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556061" name="Rectangle 145"/>
            <p:cNvSpPr>
              <a:spLocks noChangeArrowheads="1"/>
            </p:cNvSpPr>
            <p:nvPr/>
          </p:nvSpPr>
          <p:spPr bwMode="auto">
            <a:xfrm>
              <a:off x="4659" y="1366"/>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54 kg</a:t>
              </a:r>
            </a:p>
          </p:txBody>
        </p:sp>
      </p:grpSp>
      <p:grpSp>
        <p:nvGrpSpPr>
          <p:cNvPr id="427185" name="Group 177"/>
          <p:cNvGrpSpPr>
            <a:grpSpLocks/>
          </p:cNvGrpSpPr>
          <p:nvPr/>
        </p:nvGrpSpPr>
        <p:grpSpPr bwMode="auto">
          <a:xfrm>
            <a:off x="7396163" y="996950"/>
            <a:ext cx="1054100" cy="422275"/>
            <a:chOff x="4659" y="628"/>
            <a:chExt cx="664" cy="266"/>
          </a:xfrm>
        </p:grpSpPr>
        <p:sp>
          <p:nvSpPr>
            <p:cNvPr id="556058" name="AutoShape 146"/>
            <p:cNvSpPr>
              <a:spLocks noChangeArrowheads="1"/>
            </p:cNvSpPr>
            <p:nvPr/>
          </p:nvSpPr>
          <p:spPr bwMode="auto">
            <a:xfrm flipH="1">
              <a:off x="4770" y="630"/>
              <a:ext cx="492" cy="264"/>
            </a:xfrm>
            <a:prstGeom prst="wedgeEllipseCallout">
              <a:avLst>
                <a:gd name="adj1" fmla="val -76630"/>
                <a:gd name="adj2" fmla="val 70833"/>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556059" name="Rectangle 147"/>
            <p:cNvSpPr>
              <a:spLocks noChangeArrowheads="1"/>
            </p:cNvSpPr>
            <p:nvPr/>
          </p:nvSpPr>
          <p:spPr bwMode="auto">
            <a:xfrm>
              <a:off x="4659" y="628"/>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68 kg</a:t>
              </a:r>
            </a:p>
          </p:txBody>
        </p:sp>
      </p:grpSp>
      <p:sp>
        <p:nvSpPr>
          <p:cNvPr id="427158" name="Line 150"/>
          <p:cNvSpPr>
            <a:spLocks noChangeShapeType="1"/>
          </p:cNvSpPr>
          <p:nvPr/>
        </p:nvSpPr>
        <p:spPr bwMode="auto">
          <a:xfrm flipV="1">
            <a:off x="8429625" y="5124450"/>
            <a:ext cx="0" cy="342900"/>
          </a:xfrm>
          <a:prstGeom prst="line">
            <a:avLst/>
          </a:prstGeom>
          <a:noFill/>
          <a:ln w="15875">
            <a:solidFill>
              <a:schemeClr val="tx1"/>
            </a:solidFill>
            <a:round/>
            <a:headEnd/>
            <a:tailEnd type="triangle" w="lg" len="lg"/>
          </a:ln>
        </p:spPr>
        <p:txBody>
          <a:bodyPr lIns="90000" tIns="46800" rIns="90000" bIns="46800"/>
          <a:lstStyle/>
          <a:p>
            <a:endParaRPr lang="en-US"/>
          </a:p>
        </p:txBody>
      </p:sp>
      <p:grpSp>
        <p:nvGrpSpPr>
          <p:cNvPr id="427183" name="Group 175"/>
          <p:cNvGrpSpPr>
            <a:grpSpLocks/>
          </p:cNvGrpSpPr>
          <p:nvPr/>
        </p:nvGrpSpPr>
        <p:grpSpPr bwMode="auto">
          <a:xfrm>
            <a:off x="7396163" y="4254500"/>
            <a:ext cx="1290637" cy="703263"/>
            <a:chOff x="4659" y="2680"/>
            <a:chExt cx="813" cy="443"/>
          </a:xfrm>
        </p:grpSpPr>
        <p:sp>
          <p:nvSpPr>
            <p:cNvPr id="556054" name="AutoShape 142"/>
            <p:cNvSpPr>
              <a:spLocks noChangeArrowheads="1"/>
            </p:cNvSpPr>
            <p:nvPr/>
          </p:nvSpPr>
          <p:spPr bwMode="auto">
            <a:xfrm flipH="1">
              <a:off x="4770" y="2682"/>
              <a:ext cx="492" cy="264"/>
            </a:xfrm>
            <a:prstGeom prst="wedgeEllipseCallout">
              <a:avLst>
                <a:gd name="adj1" fmla="val -76630"/>
                <a:gd name="adj2" fmla="val 71588"/>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556055" name="Rectangle 143"/>
            <p:cNvSpPr>
              <a:spLocks noChangeArrowheads="1"/>
            </p:cNvSpPr>
            <p:nvPr/>
          </p:nvSpPr>
          <p:spPr bwMode="auto">
            <a:xfrm>
              <a:off x="4659" y="2680"/>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68 kg</a:t>
              </a:r>
            </a:p>
          </p:txBody>
        </p:sp>
        <p:sp>
          <p:nvSpPr>
            <p:cNvPr id="556056" name="Freeform 151"/>
            <p:cNvSpPr>
              <a:spLocks/>
            </p:cNvSpPr>
            <p:nvPr/>
          </p:nvSpPr>
          <p:spPr bwMode="auto">
            <a:xfrm>
              <a:off x="5346" y="3066"/>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sp>
          <p:nvSpPr>
            <p:cNvPr id="556057" name="Freeform 152"/>
            <p:cNvSpPr>
              <a:spLocks/>
            </p:cNvSpPr>
            <p:nvPr/>
          </p:nvSpPr>
          <p:spPr bwMode="auto">
            <a:xfrm>
              <a:off x="5346" y="3099"/>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grpSp>
      <p:grpSp>
        <p:nvGrpSpPr>
          <p:cNvPr id="427205" name="Group 197"/>
          <p:cNvGrpSpPr>
            <a:grpSpLocks/>
          </p:cNvGrpSpPr>
          <p:nvPr/>
        </p:nvGrpSpPr>
        <p:grpSpPr bwMode="auto">
          <a:xfrm>
            <a:off x="8486775" y="2795588"/>
            <a:ext cx="200025" cy="90487"/>
            <a:chOff x="5346" y="1761"/>
            <a:chExt cx="126" cy="57"/>
          </a:xfrm>
        </p:grpSpPr>
        <p:sp>
          <p:nvSpPr>
            <p:cNvPr id="556052" name="Freeform 153"/>
            <p:cNvSpPr>
              <a:spLocks/>
            </p:cNvSpPr>
            <p:nvPr/>
          </p:nvSpPr>
          <p:spPr bwMode="auto">
            <a:xfrm>
              <a:off x="5346" y="1761"/>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sp>
          <p:nvSpPr>
            <p:cNvPr id="556053" name="Freeform 154"/>
            <p:cNvSpPr>
              <a:spLocks/>
            </p:cNvSpPr>
            <p:nvPr/>
          </p:nvSpPr>
          <p:spPr bwMode="auto">
            <a:xfrm>
              <a:off x="5346" y="1794"/>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grpSp>
      <p:sp>
        <p:nvSpPr>
          <p:cNvPr id="427228" name="Rectangle 220"/>
          <p:cNvSpPr>
            <a:spLocks noChangeArrowheads="1"/>
          </p:cNvSpPr>
          <p:nvPr/>
        </p:nvSpPr>
        <p:spPr bwMode="auto">
          <a:xfrm>
            <a:off x="179388" y="2685185"/>
            <a:ext cx="6207125" cy="2301875"/>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200" dirty="0">
                <a:solidFill>
                  <a:srgbClr val="000066"/>
                </a:solidFill>
              </a:rPr>
              <a:t>As the doors close on the ground floor, the scale reads 68 kg.  The reading climbs to 77 kg for 3 s, returns to 68 kg for another </a:t>
            </a:r>
            <a:br>
              <a:rPr lang="en-US" sz="2200" dirty="0">
                <a:solidFill>
                  <a:srgbClr val="000066"/>
                </a:solidFill>
              </a:rPr>
            </a:br>
            <a:r>
              <a:rPr lang="en-US" sz="2200" dirty="0">
                <a:solidFill>
                  <a:srgbClr val="000066"/>
                </a:solidFill>
              </a:rPr>
              <a:t>5 s, and then drops to 54 kg for a short while before settling once again on 68 kg as the doors open…</a:t>
            </a:r>
          </a:p>
        </p:txBody>
      </p:sp>
      <p:grpSp>
        <p:nvGrpSpPr>
          <p:cNvPr id="2" name="Group 197"/>
          <p:cNvGrpSpPr>
            <a:grpSpLocks/>
          </p:cNvGrpSpPr>
          <p:nvPr/>
        </p:nvGrpSpPr>
        <p:grpSpPr bwMode="auto">
          <a:xfrm>
            <a:off x="8462963" y="6265863"/>
            <a:ext cx="247650" cy="131762"/>
            <a:chOff x="5346" y="1761"/>
            <a:chExt cx="126" cy="57"/>
          </a:xfrm>
        </p:grpSpPr>
        <p:sp>
          <p:nvSpPr>
            <p:cNvPr id="556050" name="Freeform 153"/>
            <p:cNvSpPr>
              <a:spLocks/>
            </p:cNvSpPr>
            <p:nvPr/>
          </p:nvSpPr>
          <p:spPr bwMode="auto">
            <a:xfrm>
              <a:off x="5346" y="1761"/>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sp>
          <p:nvSpPr>
            <p:cNvPr id="556051" name="Freeform 154"/>
            <p:cNvSpPr>
              <a:spLocks/>
            </p:cNvSpPr>
            <p:nvPr/>
          </p:nvSpPr>
          <p:spPr bwMode="auto">
            <a:xfrm>
              <a:off x="5346" y="1794"/>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grpSp>
      <p:sp>
        <p:nvSpPr>
          <p:cNvPr id="123" name="Rectangle 2"/>
          <p:cNvSpPr>
            <a:spLocks noGrp="1" noChangeArrowheads="1"/>
          </p:cNvSpPr>
          <p:nvPr>
            <p:ph type="title"/>
          </p:nvPr>
        </p:nvSpPr>
        <p:spPr>
          <a:xfrm>
            <a:off x="120650" y="574675"/>
            <a:ext cx="8902700" cy="655638"/>
          </a:xfrm>
        </p:spPr>
        <p:txBody>
          <a:bodyPr/>
          <a:lstStyle/>
          <a:p>
            <a:r>
              <a:rPr lang="en-ZA" sz="2800" dirty="0" smtClean="0"/>
              <a:t>WHAT EXACTLY DOES THAT SCALE MEASURE?</a:t>
            </a:r>
            <a:endParaRPr lang="en-GB"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7228"/>
                                        </p:tgtEl>
                                        <p:attrNameLst>
                                          <p:attrName>style.visibility</p:attrName>
                                        </p:attrNameLst>
                                      </p:cBhvr>
                                      <p:to>
                                        <p:strVal val="visible"/>
                                      </p:to>
                                    </p:set>
                                  </p:childTnLst>
                                </p:cTn>
                              </p:par>
                              <p:par>
                                <p:cTn id="7" presetID="64" presetClass="path" presetSubtype="0" accel="50000" decel="50000" fill="hold" nodeType="withEffect">
                                  <p:stCondLst>
                                    <p:cond delay="0"/>
                                  </p:stCondLst>
                                  <p:childTnLst>
                                    <p:animMotion origin="layout" path="M -3.61111E-6 4.44444E-6 L -3.61111E-6 -0.68334 " pathEditMode="relative" rAng="0" ptsTypes="AA">
                                      <p:cBhvr>
                                        <p:cTn id="8" dur="10000" fill="hold"/>
                                        <p:tgtEl>
                                          <p:spTgt spid="427226"/>
                                        </p:tgtEl>
                                        <p:attrNameLst>
                                          <p:attrName>ppt_x</p:attrName>
                                          <p:attrName>ppt_y</p:attrName>
                                        </p:attrNameLst>
                                      </p:cBhvr>
                                      <p:rCtr x="0" y="-342"/>
                                    </p:animMotion>
                                  </p:childTnLst>
                                </p:cTn>
                              </p:par>
                            </p:childTnLst>
                          </p:cTn>
                        </p:par>
                        <p:par>
                          <p:cTn id="9" fill="hold">
                            <p:stCondLst>
                              <p:cond delay="10000"/>
                            </p:stCondLst>
                            <p:childTnLst>
                              <p:par>
                                <p:cTn id="10" presetID="1" presetClass="entr" presetSubtype="0" fill="hold" grpId="0" nodeType="afterEffect">
                                  <p:stCondLst>
                                    <p:cond delay="0"/>
                                  </p:stCondLst>
                                  <p:childTnLst>
                                    <p:set>
                                      <p:cBhvr>
                                        <p:cTn id="11" dur="1" fill="hold">
                                          <p:stCondLst>
                                            <p:cond delay="0"/>
                                          </p:stCondLst>
                                        </p:cTn>
                                        <p:tgtEl>
                                          <p:spTgt spid="42706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1000"/>
                                        <p:tgtEl>
                                          <p:spTgt spid="427226"/>
                                        </p:tgtEl>
                                      </p:cBhvr>
                                    </p:animEffect>
                                    <p:set>
                                      <p:cBhvr>
                                        <p:cTn id="16" dur="1" fill="hold">
                                          <p:stCondLst>
                                            <p:cond delay="999"/>
                                          </p:stCondLst>
                                        </p:cTn>
                                        <p:tgtEl>
                                          <p:spTgt spid="42722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427229"/>
                                        </p:tgtEl>
                                        <p:attrNameLst>
                                          <p:attrName>style.visibility</p:attrName>
                                        </p:attrNameLst>
                                      </p:cBhvr>
                                      <p:to>
                                        <p:strVal val="visible"/>
                                      </p:to>
                                    </p:se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64" presetClass="path" presetSubtype="0" accel="50000" decel="50000" fill="hold" nodeType="withEffect">
                                  <p:stCondLst>
                                    <p:cond delay="0"/>
                                  </p:stCondLst>
                                  <p:childTnLst>
                                    <p:animMotion origin="layout" path="M -3.61111E-6 4.44444E-6 L -3.61111E-6 -0.68334 " pathEditMode="relative" rAng="0" ptsTypes="AA">
                                      <p:cBhvr>
                                        <p:cTn id="23" dur="5000" fill="hold"/>
                                        <p:tgtEl>
                                          <p:spTgt spid="427229"/>
                                        </p:tgtEl>
                                        <p:attrNameLst>
                                          <p:attrName>ppt_x</p:attrName>
                                          <p:attrName>ppt_y</p:attrName>
                                        </p:attrNameLst>
                                      </p:cBhvr>
                                      <p:rCtr x="0" y="-342"/>
                                    </p:animMotion>
                                  </p:childTnLst>
                                </p:cTn>
                              </p:par>
                              <p:par>
                                <p:cTn id="24" presetID="10" presetClass="entr" presetSubtype="0" fill="hold" nodeType="withEffect">
                                  <p:stCondLst>
                                    <p:cond delay="0"/>
                                  </p:stCondLst>
                                  <p:childTnLst>
                                    <p:set>
                                      <p:cBhvr>
                                        <p:cTn id="25" dur="1" fill="hold">
                                          <p:stCondLst>
                                            <p:cond delay="0"/>
                                          </p:stCondLst>
                                        </p:cTn>
                                        <p:tgtEl>
                                          <p:spTgt spid="427163"/>
                                        </p:tgtEl>
                                        <p:attrNameLst>
                                          <p:attrName>style.visibility</p:attrName>
                                        </p:attrNameLst>
                                      </p:cBhvr>
                                      <p:to>
                                        <p:strVal val="visible"/>
                                      </p:to>
                                    </p:set>
                                    <p:animEffect transition="in" filter="fade">
                                      <p:cBhvr>
                                        <p:cTn id="26" dur="500"/>
                                        <p:tgtEl>
                                          <p:spTgt spid="427163"/>
                                        </p:tgtEl>
                                      </p:cBhvr>
                                    </p:animEffect>
                                  </p:childTnLst>
                                </p:cTn>
                              </p:par>
                              <p:par>
                                <p:cTn id="27" presetID="10" presetClass="entr" presetSubtype="0" fill="hold" grpId="0" nodeType="withEffect">
                                  <p:stCondLst>
                                    <p:cond delay="200"/>
                                  </p:stCondLst>
                                  <p:childTnLst>
                                    <p:set>
                                      <p:cBhvr>
                                        <p:cTn id="28" dur="1" fill="hold">
                                          <p:stCondLst>
                                            <p:cond delay="0"/>
                                          </p:stCondLst>
                                        </p:cTn>
                                        <p:tgtEl>
                                          <p:spTgt spid="427158"/>
                                        </p:tgtEl>
                                        <p:attrNameLst>
                                          <p:attrName>style.visibility</p:attrName>
                                        </p:attrNameLst>
                                      </p:cBhvr>
                                      <p:to>
                                        <p:strVal val="visible"/>
                                      </p:to>
                                    </p:set>
                                    <p:animEffect transition="in" filter="fade">
                                      <p:cBhvr>
                                        <p:cTn id="29" dur="500"/>
                                        <p:tgtEl>
                                          <p:spTgt spid="427158"/>
                                        </p:tgtEl>
                                      </p:cBhvr>
                                    </p:animEffect>
                                  </p:childTnLst>
                                </p:cTn>
                              </p:par>
                              <p:par>
                                <p:cTn id="30" presetID="10" presetClass="entr" presetSubtype="0" fill="hold" nodeType="withEffect">
                                  <p:stCondLst>
                                    <p:cond delay="200"/>
                                  </p:stCondLst>
                                  <p:childTnLst>
                                    <p:set>
                                      <p:cBhvr>
                                        <p:cTn id="31" dur="1" fill="hold">
                                          <p:stCondLst>
                                            <p:cond delay="0"/>
                                          </p:stCondLst>
                                        </p:cTn>
                                        <p:tgtEl>
                                          <p:spTgt spid="427182"/>
                                        </p:tgtEl>
                                        <p:attrNameLst>
                                          <p:attrName>style.visibility</p:attrName>
                                        </p:attrNameLst>
                                      </p:cBhvr>
                                      <p:to>
                                        <p:strVal val="visible"/>
                                      </p:to>
                                    </p:set>
                                    <p:animEffect transition="in" filter="fade">
                                      <p:cBhvr>
                                        <p:cTn id="32" dur="500"/>
                                        <p:tgtEl>
                                          <p:spTgt spid="427182"/>
                                        </p:tgtEl>
                                      </p:cBhvr>
                                    </p:animEffect>
                                  </p:childTnLst>
                                </p:cTn>
                              </p:par>
                              <p:par>
                                <p:cTn id="33" presetID="10" presetClass="entr" presetSubtype="0" fill="hold" nodeType="withEffect">
                                  <p:stCondLst>
                                    <p:cond delay="1700"/>
                                  </p:stCondLst>
                                  <p:childTnLst>
                                    <p:set>
                                      <p:cBhvr>
                                        <p:cTn id="34" dur="1" fill="hold">
                                          <p:stCondLst>
                                            <p:cond delay="0"/>
                                          </p:stCondLst>
                                        </p:cTn>
                                        <p:tgtEl>
                                          <p:spTgt spid="427090"/>
                                        </p:tgtEl>
                                        <p:attrNameLst>
                                          <p:attrName>style.visibility</p:attrName>
                                        </p:attrNameLst>
                                      </p:cBhvr>
                                      <p:to>
                                        <p:strVal val="visible"/>
                                      </p:to>
                                    </p:set>
                                    <p:animEffect transition="in" filter="fade">
                                      <p:cBhvr>
                                        <p:cTn id="35" dur="500"/>
                                        <p:tgtEl>
                                          <p:spTgt spid="427090"/>
                                        </p:tgtEl>
                                      </p:cBhvr>
                                    </p:animEffect>
                                  </p:childTnLst>
                                </p:cTn>
                              </p:par>
                              <p:par>
                                <p:cTn id="36" presetID="10" presetClass="entr" presetSubtype="0" fill="hold" nodeType="withEffect">
                                  <p:stCondLst>
                                    <p:cond delay="1700"/>
                                  </p:stCondLst>
                                  <p:childTnLst>
                                    <p:set>
                                      <p:cBhvr>
                                        <p:cTn id="37" dur="1" fill="hold">
                                          <p:stCondLst>
                                            <p:cond delay="0"/>
                                          </p:stCondLst>
                                        </p:cTn>
                                        <p:tgtEl>
                                          <p:spTgt spid="427183"/>
                                        </p:tgtEl>
                                        <p:attrNameLst>
                                          <p:attrName>style.visibility</p:attrName>
                                        </p:attrNameLst>
                                      </p:cBhvr>
                                      <p:to>
                                        <p:strVal val="visible"/>
                                      </p:to>
                                    </p:set>
                                    <p:animEffect transition="in" filter="fade">
                                      <p:cBhvr>
                                        <p:cTn id="38" dur="500"/>
                                        <p:tgtEl>
                                          <p:spTgt spid="427183"/>
                                        </p:tgtEl>
                                      </p:cBhvr>
                                    </p:animEffect>
                                  </p:childTnLst>
                                </p:cTn>
                              </p:par>
                              <p:par>
                                <p:cTn id="39" presetID="10" presetClass="entr" presetSubtype="0" fill="hold" nodeType="withEffect">
                                  <p:stCondLst>
                                    <p:cond delay="3300"/>
                                  </p:stCondLst>
                                  <p:childTnLst>
                                    <p:set>
                                      <p:cBhvr>
                                        <p:cTn id="40" dur="1" fill="hold">
                                          <p:stCondLst>
                                            <p:cond delay="0"/>
                                          </p:stCondLst>
                                        </p:cTn>
                                        <p:tgtEl>
                                          <p:spTgt spid="427109"/>
                                        </p:tgtEl>
                                        <p:attrNameLst>
                                          <p:attrName>style.visibility</p:attrName>
                                        </p:attrNameLst>
                                      </p:cBhvr>
                                      <p:to>
                                        <p:strVal val="visible"/>
                                      </p:to>
                                    </p:set>
                                    <p:animEffect transition="in" filter="fade">
                                      <p:cBhvr>
                                        <p:cTn id="41" dur="500"/>
                                        <p:tgtEl>
                                          <p:spTgt spid="427109"/>
                                        </p:tgtEl>
                                      </p:cBhvr>
                                    </p:animEffect>
                                  </p:childTnLst>
                                </p:cTn>
                              </p:par>
                              <p:par>
                                <p:cTn id="42" presetID="10" presetClass="entr" presetSubtype="0" fill="hold" nodeType="withEffect">
                                  <p:stCondLst>
                                    <p:cond delay="3300"/>
                                  </p:stCondLst>
                                  <p:childTnLst>
                                    <p:set>
                                      <p:cBhvr>
                                        <p:cTn id="43" dur="1" fill="hold">
                                          <p:stCondLst>
                                            <p:cond delay="0"/>
                                          </p:stCondLst>
                                        </p:cTn>
                                        <p:tgtEl>
                                          <p:spTgt spid="427184"/>
                                        </p:tgtEl>
                                        <p:attrNameLst>
                                          <p:attrName>style.visibility</p:attrName>
                                        </p:attrNameLst>
                                      </p:cBhvr>
                                      <p:to>
                                        <p:strVal val="visible"/>
                                      </p:to>
                                    </p:set>
                                    <p:animEffect transition="in" filter="fade">
                                      <p:cBhvr>
                                        <p:cTn id="44" dur="500"/>
                                        <p:tgtEl>
                                          <p:spTgt spid="427184"/>
                                        </p:tgtEl>
                                      </p:cBhvr>
                                    </p:animEffect>
                                  </p:childTnLst>
                                </p:cTn>
                              </p:par>
                              <p:par>
                                <p:cTn id="45" presetID="10" presetClass="entr" presetSubtype="0" fill="hold" nodeType="withEffect">
                                  <p:stCondLst>
                                    <p:cond delay="3300"/>
                                  </p:stCondLst>
                                  <p:childTnLst>
                                    <p:set>
                                      <p:cBhvr>
                                        <p:cTn id="46" dur="1" fill="hold">
                                          <p:stCondLst>
                                            <p:cond delay="0"/>
                                          </p:stCondLst>
                                        </p:cTn>
                                        <p:tgtEl>
                                          <p:spTgt spid="427205"/>
                                        </p:tgtEl>
                                        <p:attrNameLst>
                                          <p:attrName>style.visibility</p:attrName>
                                        </p:attrNameLst>
                                      </p:cBhvr>
                                      <p:to>
                                        <p:strVal val="visible"/>
                                      </p:to>
                                    </p:set>
                                    <p:animEffect transition="in" filter="fade">
                                      <p:cBhvr>
                                        <p:cTn id="47" dur="500"/>
                                        <p:tgtEl>
                                          <p:spTgt spid="427205"/>
                                        </p:tgtEl>
                                      </p:cBhvr>
                                    </p:animEffect>
                                  </p:childTnLst>
                                </p:cTn>
                              </p:par>
                              <p:par>
                                <p:cTn id="48" presetID="10" presetClass="entr" presetSubtype="0" fill="hold" nodeType="withEffect">
                                  <p:stCondLst>
                                    <p:cond delay="4800"/>
                                  </p:stCondLst>
                                  <p:childTnLst>
                                    <p:set>
                                      <p:cBhvr>
                                        <p:cTn id="49" dur="1" fill="hold">
                                          <p:stCondLst>
                                            <p:cond delay="0"/>
                                          </p:stCondLst>
                                        </p:cTn>
                                        <p:tgtEl>
                                          <p:spTgt spid="427185"/>
                                        </p:tgtEl>
                                        <p:attrNameLst>
                                          <p:attrName>style.visibility</p:attrName>
                                        </p:attrNameLst>
                                      </p:cBhvr>
                                      <p:to>
                                        <p:strVal val="visible"/>
                                      </p:to>
                                    </p:set>
                                    <p:animEffect transition="in" filter="fade">
                                      <p:cBhvr>
                                        <p:cTn id="50" dur="500"/>
                                        <p:tgtEl>
                                          <p:spTgt spid="427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60" grpId="0"/>
      <p:bldP spid="427158" grpId="0" animBg="1"/>
      <p:bldP spid="42722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387" name="Rectangle 3"/>
          <p:cNvSpPr>
            <a:spLocks noGrp="1" noChangeArrowheads="1"/>
          </p:cNvSpPr>
          <p:nvPr>
            <p:ph type="dt" sz="quarter" idx="10"/>
          </p:nvPr>
        </p:nvSpPr>
        <p:spPr>
          <a:noFill/>
        </p:spPr>
        <p:txBody>
          <a:bodyPr/>
          <a:lstStyle/>
          <a:p>
            <a:r>
              <a:rPr lang="en-US" smtClean="0"/>
              <a:t>PHY1012F</a:t>
            </a:r>
          </a:p>
        </p:txBody>
      </p:sp>
      <p:sp>
        <p:nvSpPr>
          <p:cNvPr id="435388" name="Slide Number Placeholder 4"/>
          <p:cNvSpPr>
            <a:spLocks noGrp="1"/>
          </p:cNvSpPr>
          <p:nvPr>
            <p:ph type="sldNum" sz="quarter" idx="11"/>
          </p:nvPr>
        </p:nvSpPr>
        <p:spPr>
          <a:noFill/>
        </p:spPr>
        <p:txBody>
          <a:bodyPr/>
          <a:lstStyle/>
          <a:p>
            <a:fld id="{483142C4-7352-4519-A60F-31A2AF144856}" type="slidenum">
              <a:rPr lang="en-US" smtClean="0">
                <a:latin typeface="Koala"/>
                <a:cs typeface="Arial" charset="0"/>
              </a:rPr>
              <a:pPr/>
              <a:t>37</a:t>
            </a:fld>
            <a:endParaRPr lang="en-US" smtClean="0">
              <a:latin typeface="Koala"/>
              <a:cs typeface="Arial" charset="0"/>
            </a:endParaRPr>
          </a:p>
        </p:txBody>
      </p:sp>
      <p:sp>
        <p:nvSpPr>
          <p:cNvPr id="435383" name="Rectangle 183"/>
          <p:cNvSpPr>
            <a:spLocks noChangeArrowheads="1"/>
          </p:cNvSpPr>
          <p:nvPr/>
        </p:nvSpPr>
        <p:spPr bwMode="auto">
          <a:xfrm>
            <a:off x="4638675" y="641350"/>
            <a:ext cx="1123950" cy="460375"/>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200">
                <a:solidFill>
                  <a:srgbClr val="000066"/>
                </a:solidFill>
              </a:rPr>
              <a:t>stop</a:t>
            </a:r>
          </a:p>
        </p:txBody>
      </p:sp>
      <p:sp>
        <p:nvSpPr>
          <p:cNvPr id="435382" name="Rectangle 182"/>
          <p:cNvSpPr>
            <a:spLocks noChangeArrowheads="1"/>
          </p:cNvSpPr>
          <p:nvPr/>
        </p:nvSpPr>
        <p:spPr bwMode="auto">
          <a:xfrm>
            <a:off x="4581525" y="5849938"/>
            <a:ext cx="1123950" cy="460375"/>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200">
                <a:solidFill>
                  <a:srgbClr val="000066"/>
                </a:solidFill>
              </a:rPr>
              <a:t>start</a:t>
            </a:r>
          </a:p>
        </p:txBody>
      </p:sp>
      <p:grpSp>
        <p:nvGrpSpPr>
          <p:cNvPr id="435391" name="Group 21"/>
          <p:cNvGrpSpPr>
            <a:grpSpLocks/>
          </p:cNvGrpSpPr>
          <p:nvPr/>
        </p:nvGrpSpPr>
        <p:grpSpPr bwMode="auto">
          <a:xfrm>
            <a:off x="8355013" y="5262563"/>
            <a:ext cx="439737" cy="958850"/>
            <a:chOff x="3315" y="3208"/>
            <a:chExt cx="277" cy="604"/>
          </a:xfrm>
        </p:grpSpPr>
        <p:grpSp>
          <p:nvGrpSpPr>
            <p:cNvPr id="435510" name="Group 22"/>
            <p:cNvGrpSpPr>
              <a:grpSpLocks/>
            </p:cNvGrpSpPr>
            <p:nvPr/>
          </p:nvGrpSpPr>
          <p:grpSpPr bwMode="auto">
            <a:xfrm flipH="1">
              <a:off x="3414" y="3460"/>
              <a:ext cx="153" cy="350"/>
              <a:chOff x="3414" y="2777"/>
              <a:chExt cx="453" cy="1033"/>
            </a:xfrm>
          </p:grpSpPr>
          <p:sp>
            <p:nvSpPr>
              <p:cNvPr id="435513" name="Oval 2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5514" name="Oval 2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515" name="Oval 2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516" name="Oval 2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517" name="Freeform 2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5518" name="Oval 2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5519" name="Group 29"/>
              <p:cNvGrpSpPr>
                <a:grpSpLocks/>
              </p:cNvGrpSpPr>
              <p:nvPr/>
            </p:nvGrpSpPr>
            <p:grpSpPr bwMode="auto">
              <a:xfrm rot="1748322">
                <a:off x="3655" y="2777"/>
                <a:ext cx="137" cy="189"/>
                <a:chOff x="3543" y="2743"/>
                <a:chExt cx="137" cy="189"/>
              </a:xfrm>
            </p:grpSpPr>
            <p:sp>
              <p:nvSpPr>
                <p:cNvPr id="435521" name="Oval 3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522" name="Freeform 3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5523" name="Group 32"/>
                <p:cNvGrpSpPr>
                  <a:grpSpLocks/>
                </p:cNvGrpSpPr>
                <p:nvPr/>
              </p:nvGrpSpPr>
              <p:grpSpPr bwMode="auto">
                <a:xfrm rot="686533">
                  <a:off x="3636" y="2825"/>
                  <a:ext cx="35" cy="29"/>
                  <a:chOff x="10539" y="9123"/>
                  <a:chExt cx="132" cy="108"/>
                </a:xfrm>
              </p:grpSpPr>
              <p:sp>
                <p:nvSpPr>
                  <p:cNvPr id="435525" name="Freeform 3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5526" name="Freeform 3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5527" name="Freeform 3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5524" name="Freeform 3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5520" name="Freeform 3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5511" name="Rectangle 38"/>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5512" name="Line 39"/>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5392" name="Group 61"/>
          <p:cNvGrpSpPr>
            <a:grpSpLocks/>
          </p:cNvGrpSpPr>
          <p:nvPr/>
        </p:nvGrpSpPr>
        <p:grpSpPr bwMode="auto">
          <a:xfrm>
            <a:off x="8355013" y="3846513"/>
            <a:ext cx="439737" cy="958850"/>
            <a:chOff x="3315" y="3208"/>
            <a:chExt cx="277" cy="604"/>
          </a:xfrm>
        </p:grpSpPr>
        <p:grpSp>
          <p:nvGrpSpPr>
            <p:cNvPr id="435492" name="Group 62"/>
            <p:cNvGrpSpPr>
              <a:grpSpLocks/>
            </p:cNvGrpSpPr>
            <p:nvPr/>
          </p:nvGrpSpPr>
          <p:grpSpPr bwMode="auto">
            <a:xfrm flipH="1">
              <a:off x="3414" y="3460"/>
              <a:ext cx="153" cy="350"/>
              <a:chOff x="3414" y="2777"/>
              <a:chExt cx="453" cy="1033"/>
            </a:xfrm>
          </p:grpSpPr>
          <p:sp>
            <p:nvSpPr>
              <p:cNvPr id="435495" name="Oval 6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5496" name="Oval 6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97" name="Oval 6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98" name="Oval 6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99" name="Freeform 6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5500" name="Oval 6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5501" name="Group 69"/>
              <p:cNvGrpSpPr>
                <a:grpSpLocks/>
              </p:cNvGrpSpPr>
              <p:nvPr/>
            </p:nvGrpSpPr>
            <p:grpSpPr bwMode="auto">
              <a:xfrm rot="1748322">
                <a:off x="3655" y="2777"/>
                <a:ext cx="137" cy="189"/>
                <a:chOff x="3543" y="2743"/>
                <a:chExt cx="137" cy="189"/>
              </a:xfrm>
            </p:grpSpPr>
            <p:sp>
              <p:nvSpPr>
                <p:cNvPr id="435503" name="Oval 7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504" name="Freeform 7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5505" name="Group 72"/>
                <p:cNvGrpSpPr>
                  <a:grpSpLocks/>
                </p:cNvGrpSpPr>
                <p:nvPr/>
              </p:nvGrpSpPr>
              <p:grpSpPr bwMode="auto">
                <a:xfrm rot="686533">
                  <a:off x="3636" y="2825"/>
                  <a:ext cx="35" cy="29"/>
                  <a:chOff x="10539" y="9123"/>
                  <a:chExt cx="132" cy="108"/>
                </a:xfrm>
              </p:grpSpPr>
              <p:sp>
                <p:nvSpPr>
                  <p:cNvPr id="435507" name="Freeform 7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5508" name="Freeform 7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5509" name="Freeform 7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5506" name="Freeform 7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5502" name="Freeform 7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5493" name="Rectangle 78"/>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5494" name="Line 79"/>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5393" name="Group 80"/>
          <p:cNvGrpSpPr>
            <a:grpSpLocks/>
          </p:cNvGrpSpPr>
          <p:nvPr/>
        </p:nvGrpSpPr>
        <p:grpSpPr bwMode="auto">
          <a:xfrm>
            <a:off x="8355013" y="1766888"/>
            <a:ext cx="439737" cy="958850"/>
            <a:chOff x="3315" y="3208"/>
            <a:chExt cx="277" cy="604"/>
          </a:xfrm>
        </p:grpSpPr>
        <p:grpSp>
          <p:nvGrpSpPr>
            <p:cNvPr id="435474" name="Group 81"/>
            <p:cNvGrpSpPr>
              <a:grpSpLocks/>
            </p:cNvGrpSpPr>
            <p:nvPr/>
          </p:nvGrpSpPr>
          <p:grpSpPr bwMode="auto">
            <a:xfrm flipH="1">
              <a:off x="3414" y="3460"/>
              <a:ext cx="153" cy="350"/>
              <a:chOff x="3414" y="2777"/>
              <a:chExt cx="453" cy="1033"/>
            </a:xfrm>
          </p:grpSpPr>
          <p:sp>
            <p:nvSpPr>
              <p:cNvPr id="435477" name="Oval 82"/>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5478" name="Oval 83"/>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79" name="Oval 84"/>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80" name="Oval 85"/>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81" name="Freeform 86"/>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5482" name="Oval 87"/>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5483" name="Group 88"/>
              <p:cNvGrpSpPr>
                <a:grpSpLocks/>
              </p:cNvGrpSpPr>
              <p:nvPr/>
            </p:nvGrpSpPr>
            <p:grpSpPr bwMode="auto">
              <a:xfrm rot="1748322">
                <a:off x="3655" y="2777"/>
                <a:ext cx="137" cy="189"/>
                <a:chOff x="3543" y="2743"/>
                <a:chExt cx="137" cy="189"/>
              </a:xfrm>
            </p:grpSpPr>
            <p:sp>
              <p:nvSpPr>
                <p:cNvPr id="435485" name="Oval 89"/>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86" name="Freeform 90"/>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5487" name="Group 91"/>
                <p:cNvGrpSpPr>
                  <a:grpSpLocks/>
                </p:cNvGrpSpPr>
                <p:nvPr/>
              </p:nvGrpSpPr>
              <p:grpSpPr bwMode="auto">
                <a:xfrm rot="686533">
                  <a:off x="3636" y="2825"/>
                  <a:ext cx="35" cy="29"/>
                  <a:chOff x="10539" y="9123"/>
                  <a:chExt cx="132" cy="108"/>
                </a:xfrm>
              </p:grpSpPr>
              <p:sp>
                <p:nvSpPr>
                  <p:cNvPr id="435489" name="Freeform 92"/>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5490" name="Freeform 93"/>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5491" name="Freeform 94"/>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5488" name="Freeform 95"/>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5484" name="Freeform 96"/>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5475" name="Rectangle 97"/>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5476" name="Line 98"/>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5394" name="Group 99"/>
          <p:cNvGrpSpPr>
            <a:grpSpLocks/>
          </p:cNvGrpSpPr>
          <p:nvPr/>
        </p:nvGrpSpPr>
        <p:grpSpPr bwMode="auto">
          <a:xfrm>
            <a:off x="7396163" y="5654675"/>
            <a:ext cx="1054100" cy="422275"/>
            <a:chOff x="4659" y="3562"/>
            <a:chExt cx="664" cy="266"/>
          </a:xfrm>
        </p:grpSpPr>
        <p:sp>
          <p:nvSpPr>
            <p:cNvPr id="435472" name="AutoShape 100"/>
            <p:cNvSpPr>
              <a:spLocks noChangeArrowheads="1"/>
            </p:cNvSpPr>
            <p:nvPr/>
          </p:nvSpPr>
          <p:spPr bwMode="auto">
            <a:xfrm flipH="1">
              <a:off x="4770" y="3564"/>
              <a:ext cx="492" cy="264"/>
            </a:xfrm>
            <a:prstGeom prst="wedgeEllipseCallout">
              <a:avLst>
                <a:gd name="adj1" fmla="val -76630"/>
                <a:gd name="adj2" fmla="val 71588"/>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435473" name="Rectangle 101"/>
            <p:cNvSpPr>
              <a:spLocks noChangeArrowheads="1"/>
            </p:cNvSpPr>
            <p:nvPr/>
          </p:nvSpPr>
          <p:spPr bwMode="auto">
            <a:xfrm>
              <a:off x="4659" y="3562"/>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77 kg</a:t>
              </a:r>
            </a:p>
          </p:txBody>
        </p:sp>
      </p:grpSp>
      <p:grpSp>
        <p:nvGrpSpPr>
          <p:cNvPr id="435395" name="Group 102"/>
          <p:cNvGrpSpPr>
            <a:grpSpLocks/>
          </p:cNvGrpSpPr>
          <p:nvPr/>
        </p:nvGrpSpPr>
        <p:grpSpPr bwMode="auto">
          <a:xfrm>
            <a:off x="7396163" y="2168525"/>
            <a:ext cx="1054100" cy="422275"/>
            <a:chOff x="4659" y="1366"/>
            <a:chExt cx="664" cy="266"/>
          </a:xfrm>
        </p:grpSpPr>
        <p:sp>
          <p:nvSpPr>
            <p:cNvPr id="435470" name="AutoShape 103"/>
            <p:cNvSpPr>
              <a:spLocks noChangeArrowheads="1"/>
            </p:cNvSpPr>
            <p:nvPr/>
          </p:nvSpPr>
          <p:spPr bwMode="auto">
            <a:xfrm flipH="1">
              <a:off x="4770" y="1368"/>
              <a:ext cx="492" cy="264"/>
            </a:xfrm>
            <a:prstGeom prst="wedgeEllipseCallout">
              <a:avLst>
                <a:gd name="adj1" fmla="val -76630"/>
                <a:gd name="adj2" fmla="val 71208"/>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435471" name="Rectangle 104"/>
            <p:cNvSpPr>
              <a:spLocks noChangeArrowheads="1"/>
            </p:cNvSpPr>
            <p:nvPr/>
          </p:nvSpPr>
          <p:spPr bwMode="auto">
            <a:xfrm>
              <a:off x="4659" y="1366"/>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54 kg</a:t>
              </a:r>
            </a:p>
          </p:txBody>
        </p:sp>
      </p:grpSp>
      <p:grpSp>
        <p:nvGrpSpPr>
          <p:cNvPr id="435396" name="Group 105"/>
          <p:cNvGrpSpPr>
            <a:grpSpLocks/>
          </p:cNvGrpSpPr>
          <p:nvPr/>
        </p:nvGrpSpPr>
        <p:grpSpPr bwMode="auto">
          <a:xfrm>
            <a:off x="7396163" y="996950"/>
            <a:ext cx="1054100" cy="422275"/>
            <a:chOff x="4659" y="628"/>
            <a:chExt cx="664" cy="266"/>
          </a:xfrm>
        </p:grpSpPr>
        <p:sp>
          <p:nvSpPr>
            <p:cNvPr id="435468" name="AutoShape 106"/>
            <p:cNvSpPr>
              <a:spLocks noChangeArrowheads="1"/>
            </p:cNvSpPr>
            <p:nvPr/>
          </p:nvSpPr>
          <p:spPr bwMode="auto">
            <a:xfrm flipH="1">
              <a:off x="4770" y="630"/>
              <a:ext cx="492" cy="264"/>
            </a:xfrm>
            <a:prstGeom prst="wedgeEllipseCallout">
              <a:avLst>
                <a:gd name="adj1" fmla="val -76630"/>
                <a:gd name="adj2" fmla="val 70833"/>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435469" name="Rectangle 107"/>
            <p:cNvSpPr>
              <a:spLocks noChangeArrowheads="1"/>
            </p:cNvSpPr>
            <p:nvPr/>
          </p:nvSpPr>
          <p:spPr bwMode="auto">
            <a:xfrm>
              <a:off x="4659" y="628"/>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68 kg</a:t>
              </a:r>
            </a:p>
          </p:txBody>
        </p:sp>
      </p:grpSp>
      <p:sp>
        <p:nvSpPr>
          <p:cNvPr id="435397" name="Line 108"/>
          <p:cNvSpPr>
            <a:spLocks noChangeShapeType="1"/>
          </p:cNvSpPr>
          <p:nvPr/>
        </p:nvSpPr>
        <p:spPr bwMode="auto">
          <a:xfrm flipV="1">
            <a:off x="8429625" y="5124450"/>
            <a:ext cx="0" cy="342900"/>
          </a:xfrm>
          <a:prstGeom prst="line">
            <a:avLst/>
          </a:prstGeom>
          <a:noFill/>
          <a:ln w="15875">
            <a:solidFill>
              <a:schemeClr val="tx1"/>
            </a:solidFill>
            <a:round/>
            <a:headEnd/>
            <a:tailEnd type="triangle" w="lg" len="lg"/>
          </a:ln>
        </p:spPr>
        <p:txBody>
          <a:bodyPr lIns="90000" tIns="46800" rIns="90000" bIns="46800"/>
          <a:lstStyle/>
          <a:p>
            <a:endParaRPr lang="en-US"/>
          </a:p>
        </p:txBody>
      </p:sp>
      <p:grpSp>
        <p:nvGrpSpPr>
          <p:cNvPr id="435398" name="Group 109"/>
          <p:cNvGrpSpPr>
            <a:grpSpLocks/>
          </p:cNvGrpSpPr>
          <p:nvPr/>
        </p:nvGrpSpPr>
        <p:grpSpPr bwMode="auto">
          <a:xfrm>
            <a:off x="7396163" y="4254500"/>
            <a:ext cx="1290637" cy="703263"/>
            <a:chOff x="4659" y="2680"/>
            <a:chExt cx="813" cy="443"/>
          </a:xfrm>
        </p:grpSpPr>
        <p:sp>
          <p:nvSpPr>
            <p:cNvPr id="435464" name="AutoShape 110"/>
            <p:cNvSpPr>
              <a:spLocks noChangeArrowheads="1"/>
            </p:cNvSpPr>
            <p:nvPr/>
          </p:nvSpPr>
          <p:spPr bwMode="auto">
            <a:xfrm flipH="1">
              <a:off x="4770" y="2682"/>
              <a:ext cx="492" cy="264"/>
            </a:xfrm>
            <a:prstGeom prst="wedgeEllipseCallout">
              <a:avLst>
                <a:gd name="adj1" fmla="val -76630"/>
                <a:gd name="adj2" fmla="val 71588"/>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435465" name="Rectangle 111"/>
            <p:cNvSpPr>
              <a:spLocks noChangeArrowheads="1"/>
            </p:cNvSpPr>
            <p:nvPr/>
          </p:nvSpPr>
          <p:spPr bwMode="auto">
            <a:xfrm>
              <a:off x="4659" y="2680"/>
              <a:ext cx="664" cy="24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1800">
                  <a:solidFill>
                    <a:srgbClr val="000066"/>
                  </a:solidFill>
                </a:rPr>
                <a:t>68 kg</a:t>
              </a:r>
            </a:p>
          </p:txBody>
        </p:sp>
        <p:sp>
          <p:nvSpPr>
            <p:cNvPr id="435466" name="Freeform 112"/>
            <p:cNvSpPr>
              <a:spLocks/>
            </p:cNvSpPr>
            <p:nvPr/>
          </p:nvSpPr>
          <p:spPr bwMode="auto">
            <a:xfrm>
              <a:off x="5346" y="3066"/>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sp>
          <p:nvSpPr>
            <p:cNvPr id="435467" name="Freeform 113"/>
            <p:cNvSpPr>
              <a:spLocks/>
            </p:cNvSpPr>
            <p:nvPr/>
          </p:nvSpPr>
          <p:spPr bwMode="auto">
            <a:xfrm>
              <a:off x="5346" y="3099"/>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grpSp>
      <p:grpSp>
        <p:nvGrpSpPr>
          <p:cNvPr id="435399" name="Group 114"/>
          <p:cNvGrpSpPr>
            <a:grpSpLocks/>
          </p:cNvGrpSpPr>
          <p:nvPr/>
        </p:nvGrpSpPr>
        <p:grpSpPr bwMode="auto">
          <a:xfrm>
            <a:off x="8486775" y="2795588"/>
            <a:ext cx="200025" cy="90487"/>
            <a:chOff x="5346" y="1761"/>
            <a:chExt cx="126" cy="57"/>
          </a:xfrm>
        </p:grpSpPr>
        <p:sp>
          <p:nvSpPr>
            <p:cNvPr id="435462" name="Freeform 115"/>
            <p:cNvSpPr>
              <a:spLocks/>
            </p:cNvSpPr>
            <p:nvPr/>
          </p:nvSpPr>
          <p:spPr bwMode="auto">
            <a:xfrm>
              <a:off x="5346" y="1761"/>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sp>
          <p:nvSpPr>
            <p:cNvPr id="435463" name="Freeform 116"/>
            <p:cNvSpPr>
              <a:spLocks/>
            </p:cNvSpPr>
            <p:nvPr/>
          </p:nvSpPr>
          <p:spPr bwMode="auto">
            <a:xfrm>
              <a:off x="5346" y="1794"/>
              <a:ext cx="126" cy="24"/>
            </a:xfrm>
            <a:custGeom>
              <a:avLst/>
              <a:gdLst>
                <a:gd name="T0" fmla="*/ 0 w 126"/>
                <a:gd name="T1" fmla="*/ 0 h 24"/>
                <a:gd name="T2" fmla="*/ 126 w 126"/>
                <a:gd name="T3" fmla="*/ 1 h 24"/>
                <a:gd name="T4" fmla="*/ 0 60000 65536"/>
                <a:gd name="T5" fmla="*/ 0 60000 65536"/>
                <a:gd name="T6" fmla="*/ 0 w 126"/>
                <a:gd name="T7" fmla="*/ 0 h 24"/>
                <a:gd name="T8" fmla="*/ 126 w 126"/>
                <a:gd name="T9" fmla="*/ 24 h 24"/>
              </a:gdLst>
              <a:ahLst/>
              <a:cxnLst>
                <a:cxn ang="T4">
                  <a:pos x="T0" y="T1"/>
                </a:cxn>
                <a:cxn ang="T5">
                  <a:pos x="T2" y="T3"/>
                </a:cxn>
              </a:cxnLst>
              <a:rect l="T6" t="T7" r="T8" b="T9"/>
              <a:pathLst>
                <a:path w="126" h="24">
                  <a:moveTo>
                    <a:pt x="0" y="0"/>
                  </a:moveTo>
                  <a:cubicBezTo>
                    <a:pt x="53" y="24"/>
                    <a:pt x="90" y="20"/>
                    <a:pt x="126" y="1"/>
                  </a:cubicBezTo>
                </a:path>
              </a:pathLst>
            </a:custGeom>
            <a:noFill/>
            <a:ln w="15875">
              <a:solidFill>
                <a:schemeClr val="tx1"/>
              </a:solidFill>
              <a:round/>
              <a:headEnd/>
              <a:tailEnd type="none" w="lg" len="lg"/>
            </a:ln>
          </p:spPr>
          <p:txBody>
            <a:bodyPr lIns="90000" tIns="46800" rIns="90000" bIns="46800"/>
            <a:lstStyle/>
            <a:p>
              <a:endParaRPr lang="en-US"/>
            </a:p>
          </p:txBody>
        </p:sp>
      </p:grpSp>
      <p:grpSp>
        <p:nvGrpSpPr>
          <p:cNvPr id="435400" name="Group 156"/>
          <p:cNvGrpSpPr>
            <a:grpSpLocks/>
          </p:cNvGrpSpPr>
          <p:nvPr/>
        </p:nvGrpSpPr>
        <p:grpSpPr bwMode="auto">
          <a:xfrm>
            <a:off x="8355013" y="0"/>
            <a:ext cx="439737" cy="1531938"/>
            <a:chOff x="5263" y="0"/>
            <a:chExt cx="277" cy="965"/>
          </a:xfrm>
        </p:grpSpPr>
        <p:grpSp>
          <p:nvGrpSpPr>
            <p:cNvPr id="435444" name="Group 119"/>
            <p:cNvGrpSpPr>
              <a:grpSpLocks/>
            </p:cNvGrpSpPr>
            <p:nvPr/>
          </p:nvGrpSpPr>
          <p:grpSpPr bwMode="auto">
            <a:xfrm flipH="1">
              <a:off x="5362" y="613"/>
              <a:ext cx="153" cy="350"/>
              <a:chOff x="3414" y="2777"/>
              <a:chExt cx="453" cy="1033"/>
            </a:xfrm>
          </p:grpSpPr>
          <p:sp>
            <p:nvSpPr>
              <p:cNvPr id="435447" name="Oval 120"/>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5448" name="Oval 121"/>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49" name="Oval 122"/>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50" name="Oval 123"/>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51" name="Freeform 124"/>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5452" name="Oval 125"/>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5453" name="Group 126"/>
              <p:cNvGrpSpPr>
                <a:grpSpLocks/>
              </p:cNvGrpSpPr>
              <p:nvPr/>
            </p:nvGrpSpPr>
            <p:grpSpPr bwMode="auto">
              <a:xfrm rot="1748322">
                <a:off x="3655" y="2777"/>
                <a:ext cx="137" cy="189"/>
                <a:chOff x="3543" y="2743"/>
                <a:chExt cx="137" cy="189"/>
              </a:xfrm>
            </p:grpSpPr>
            <p:sp>
              <p:nvSpPr>
                <p:cNvPr id="435455" name="Oval 127"/>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56" name="Freeform 128"/>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5457" name="Group 129"/>
                <p:cNvGrpSpPr>
                  <a:grpSpLocks/>
                </p:cNvGrpSpPr>
                <p:nvPr/>
              </p:nvGrpSpPr>
              <p:grpSpPr bwMode="auto">
                <a:xfrm rot="686533">
                  <a:off x="3636" y="2825"/>
                  <a:ext cx="35" cy="29"/>
                  <a:chOff x="10539" y="9123"/>
                  <a:chExt cx="132" cy="108"/>
                </a:xfrm>
              </p:grpSpPr>
              <p:sp>
                <p:nvSpPr>
                  <p:cNvPr id="435459" name="Freeform 130"/>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5460" name="Freeform 131"/>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5461" name="Freeform 132"/>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5458" name="Freeform 133"/>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5454" name="Freeform 134"/>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5445" name="Rectangle 135"/>
            <p:cNvSpPr>
              <a:spLocks noChangeArrowheads="1"/>
            </p:cNvSpPr>
            <p:nvPr/>
          </p:nvSpPr>
          <p:spPr bwMode="auto">
            <a:xfrm>
              <a:off x="5263" y="519"/>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5446" name="Line 136"/>
            <p:cNvSpPr>
              <a:spLocks noChangeShapeType="1"/>
            </p:cNvSpPr>
            <p:nvPr/>
          </p:nvSpPr>
          <p:spPr bwMode="auto">
            <a:xfrm flipV="1">
              <a:off x="5404" y="0"/>
              <a:ext cx="0" cy="519"/>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5401" name="Group 137"/>
          <p:cNvGrpSpPr>
            <a:grpSpLocks/>
          </p:cNvGrpSpPr>
          <p:nvPr/>
        </p:nvGrpSpPr>
        <p:grpSpPr bwMode="auto">
          <a:xfrm>
            <a:off x="8355013" y="5264150"/>
            <a:ext cx="439737" cy="958850"/>
            <a:chOff x="3315" y="3208"/>
            <a:chExt cx="277" cy="604"/>
          </a:xfrm>
        </p:grpSpPr>
        <p:grpSp>
          <p:nvGrpSpPr>
            <p:cNvPr id="435426" name="Group 138"/>
            <p:cNvGrpSpPr>
              <a:grpSpLocks/>
            </p:cNvGrpSpPr>
            <p:nvPr/>
          </p:nvGrpSpPr>
          <p:grpSpPr bwMode="auto">
            <a:xfrm flipH="1">
              <a:off x="3414" y="3460"/>
              <a:ext cx="153" cy="350"/>
              <a:chOff x="3414" y="2777"/>
              <a:chExt cx="453" cy="1033"/>
            </a:xfrm>
          </p:grpSpPr>
          <p:sp>
            <p:nvSpPr>
              <p:cNvPr id="435429" name="Oval 139"/>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5430" name="Oval 140"/>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31" name="Oval 141"/>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32" name="Oval 142"/>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33" name="Freeform 143"/>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5434" name="Oval 144"/>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5435" name="Group 145"/>
              <p:cNvGrpSpPr>
                <a:grpSpLocks/>
              </p:cNvGrpSpPr>
              <p:nvPr/>
            </p:nvGrpSpPr>
            <p:grpSpPr bwMode="auto">
              <a:xfrm rot="1748322">
                <a:off x="3655" y="2777"/>
                <a:ext cx="137" cy="189"/>
                <a:chOff x="3543" y="2743"/>
                <a:chExt cx="137" cy="189"/>
              </a:xfrm>
            </p:grpSpPr>
            <p:sp>
              <p:nvSpPr>
                <p:cNvPr id="435437" name="Oval 146"/>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5438" name="Freeform 147"/>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5439" name="Group 148"/>
                <p:cNvGrpSpPr>
                  <a:grpSpLocks/>
                </p:cNvGrpSpPr>
                <p:nvPr/>
              </p:nvGrpSpPr>
              <p:grpSpPr bwMode="auto">
                <a:xfrm rot="686533">
                  <a:off x="3636" y="2825"/>
                  <a:ext cx="35" cy="29"/>
                  <a:chOff x="10539" y="9123"/>
                  <a:chExt cx="132" cy="108"/>
                </a:xfrm>
              </p:grpSpPr>
              <p:sp>
                <p:nvSpPr>
                  <p:cNvPr id="435441" name="Freeform 149"/>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5442" name="Freeform 150"/>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5443" name="Freeform 151"/>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5440" name="Freeform 152"/>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5436" name="Freeform 153"/>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5427" name="Rectangle 154"/>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5428" name="Line 155"/>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435357" name="Line 157"/>
          <p:cNvSpPr>
            <a:spLocks noChangeShapeType="1"/>
          </p:cNvSpPr>
          <p:nvPr/>
        </p:nvSpPr>
        <p:spPr bwMode="auto">
          <a:xfrm>
            <a:off x="5534025" y="4489450"/>
            <a:ext cx="889000"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5358" name="Line 158"/>
          <p:cNvSpPr>
            <a:spLocks noChangeShapeType="1"/>
          </p:cNvSpPr>
          <p:nvPr/>
        </p:nvSpPr>
        <p:spPr bwMode="auto">
          <a:xfrm>
            <a:off x="5534025" y="1871663"/>
            <a:ext cx="889000"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5359" name="Line 159"/>
          <p:cNvSpPr>
            <a:spLocks noChangeShapeType="1"/>
          </p:cNvSpPr>
          <p:nvPr/>
        </p:nvSpPr>
        <p:spPr bwMode="auto">
          <a:xfrm>
            <a:off x="5534025" y="900113"/>
            <a:ext cx="889000"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5360" name="Line 160"/>
          <p:cNvSpPr>
            <a:spLocks noChangeShapeType="1"/>
          </p:cNvSpPr>
          <p:nvPr/>
        </p:nvSpPr>
        <p:spPr bwMode="auto">
          <a:xfrm>
            <a:off x="5534025" y="6119813"/>
            <a:ext cx="889000"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graphicFrame>
        <p:nvGraphicFramePr>
          <p:cNvPr id="435361" name="Object 161"/>
          <p:cNvGraphicFramePr>
            <a:graphicFrameLocks noChangeAspect="1"/>
          </p:cNvGraphicFramePr>
          <p:nvPr/>
        </p:nvGraphicFramePr>
        <p:xfrm>
          <a:off x="5846763" y="5807075"/>
          <a:ext cx="203200" cy="261938"/>
        </p:xfrm>
        <a:graphic>
          <a:graphicData uri="http://schemas.openxmlformats.org/presentationml/2006/ole">
            <mc:AlternateContent xmlns:mc="http://schemas.openxmlformats.org/markup-compatibility/2006">
              <mc:Choice xmlns:v="urn:schemas-microsoft-com:vml" Requires="v">
                <p:oleObj spid="_x0000_s435399" name="Equation" r:id="rId4" imgW="203040" imgH="291960" progId="Equation.DSMT4">
                  <p:embed/>
                </p:oleObj>
              </mc:Choice>
              <mc:Fallback>
                <p:oleObj name="Equation" r:id="rId4" imgW="203040" imgH="291960" progId="Equation.DSMT4">
                  <p:embed/>
                  <p:pic>
                    <p:nvPicPr>
                      <p:cNvPr id="0" name="Picture 1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6763" y="5807075"/>
                        <a:ext cx="203200" cy="261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5362" name="Oval 162"/>
          <p:cNvSpPr>
            <a:spLocks noChangeAspect="1" noChangeArrowheads="1"/>
          </p:cNvSpPr>
          <p:nvPr/>
        </p:nvSpPr>
        <p:spPr bwMode="auto">
          <a:xfrm>
            <a:off x="5630863" y="847725"/>
            <a:ext cx="119062" cy="119063"/>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63" name="Oval 163"/>
          <p:cNvSpPr>
            <a:spLocks noChangeAspect="1" noChangeArrowheads="1"/>
          </p:cNvSpPr>
          <p:nvPr/>
        </p:nvSpPr>
        <p:spPr bwMode="auto">
          <a:xfrm>
            <a:off x="5630863" y="6065838"/>
            <a:ext cx="119062" cy="119062"/>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64" name="Line 164"/>
          <p:cNvSpPr>
            <a:spLocks noChangeShapeType="1"/>
          </p:cNvSpPr>
          <p:nvPr/>
        </p:nvSpPr>
        <p:spPr bwMode="auto">
          <a:xfrm rot="-5400000">
            <a:off x="5571331" y="5947569"/>
            <a:ext cx="236538"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65" name="Line 165"/>
          <p:cNvSpPr>
            <a:spLocks noChangeShapeType="1"/>
          </p:cNvSpPr>
          <p:nvPr/>
        </p:nvSpPr>
        <p:spPr bwMode="auto">
          <a:xfrm rot="-5400000">
            <a:off x="5491956" y="5493544"/>
            <a:ext cx="395288"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66" name="Oval 166"/>
          <p:cNvSpPr>
            <a:spLocks noChangeAspect="1" noChangeArrowheads="1"/>
          </p:cNvSpPr>
          <p:nvPr/>
        </p:nvSpPr>
        <p:spPr bwMode="auto">
          <a:xfrm>
            <a:off x="5630863" y="5678488"/>
            <a:ext cx="119062" cy="119062"/>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67" name="Line 167"/>
          <p:cNvSpPr>
            <a:spLocks noChangeShapeType="1"/>
          </p:cNvSpPr>
          <p:nvPr/>
        </p:nvSpPr>
        <p:spPr bwMode="auto">
          <a:xfrm rot="-5400000">
            <a:off x="5384006" y="4866482"/>
            <a:ext cx="611187"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68" name="Oval 168"/>
          <p:cNvSpPr>
            <a:spLocks noChangeAspect="1" noChangeArrowheads="1"/>
          </p:cNvSpPr>
          <p:nvPr/>
        </p:nvSpPr>
        <p:spPr bwMode="auto">
          <a:xfrm>
            <a:off x="5630863" y="5159375"/>
            <a:ext cx="119062" cy="119063"/>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69" name="Line 169"/>
          <p:cNvSpPr>
            <a:spLocks noChangeShapeType="1"/>
          </p:cNvSpPr>
          <p:nvPr/>
        </p:nvSpPr>
        <p:spPr bwMode="auto">
          <a:xfrm rot="-5400000">
            <a:off x="5311775" y="4067175"/>
            <a:ext cx="755650"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70" name="Oval 170"/>
          <p:cNvSpPr>
            <a:spLocks noChangeAspect="1" noChangeArrowheads="1"/>
          </p:cNvSpPr>
          <p:nvPr/>
        </p:nvSpPr>
        <p:spPr bwMode="auto">
          <a:xfrm>
            <a:off x="5630863" y="4432300"/>
            <a:ext cx="119062" cy="119063"/>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71" name="Line 171"/>
          <p:cNvSpPr>
            <a:spLocks noChangeShapeType="1"/>
          </p:cNvSpPr>
          <p:nvPr/>
        </p:nvSpPr>
        <p:spPr bwMode="auto">
          <a:xfrm rot="-5400000">
            <a:off x="5311775" y="3189288"/>
            <a:ext cx="755650"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72" name="Oval 172"/>
          <p:cNvSpPr>
            <a:spLocks noChangeAspect="1" noChangeArrowheads="1"/>
          </p:cNvSpPr>
          <p:nvPr/>
        </p:nvSpPr>
        <p:spPr bwMode="auto">
          <a:xfrm>
            <a:off x="5630863" y="3554413"/>
            <a:ext cx="119062" cy="119062"/>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73" name="Line 173"/>
          <p:cNvSpPr>
            <a:spLocks noChangeShapeType="1"/>
          </p:cNvSpPr>
          <p:nvPr/>
        </p:nvSpPr>
        <p:spPr bwMode="auto">
          <a:xfrm rot="-5400000">
            <a:off x="5311775" y="2319338"/>
            <a:ext cx="755650"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74" name="Oval 174"/>
          <p:cNvSpPr>
            <a:spLocks noChangeAspect="1" noChangeArrowheads="1"/>
          </p:cNvSpPr>
          <p:nvPr/>
        </p:nvSpPr>
        <p:spPr bwMode="auto">
          <a:xfrm>
            <a:off x="5630863" y="2684463"/>
            <a:ext cx="119062" cy="119062"/>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75" name="Line 175"/>
          <p:cNvSpPr>
            <a:spLocks noChangeShapeType="1"/>
          </p:cNvSpPr>
          <p:nvPr/>
        </p:nvSpPr>
        <p:spPr bwMode="auto">
          <a:xfrm rot="-5400000">
            <a:off x="5446712" y="1585913"/>
            <a:ext cx="485775"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76" name="Oval 176"/>
          <p:cNvSpPr>
            <a:spLocks noChangeAspect="1" noChangeArrowheads="1"/>
          </p:cNvSpPr>
          <p:nvPr/>
        </p:nvSpPr>
        <p:spPr bwMode="auto">
          <a:xfrm>
            <a:off x="5630863" y="1816100"/>
            <a:ext cx="119062" cy="119063"/>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77" name="Oval 177"/>
          <p:cNvSpPr>
            <a:spLocks noChangeAspect="1" noChangeArrowheads="1"/>
          </p:cNvSpPr>
          <p:nvPr/>
        </p:nvSpPr>
        <p:spPr bwMode="auto">
          <a:xfrm>
            <a:off x="5630863" y="1223963"/>
            <a:ext cx="119062" cy="119062"/>
          </a:xfrm>
          <a:prstGeom prst="ellipse">
            <a:avLst/>
          </a:prstGeom>
          <a:solidFill>
            <a:srgbClr val="000066"/>
          </a:solidFill>
          <a:ln w="9525" algn="ctr">
            <a:solidFill>
              <a:srgbClr val="000066"/>
            </a:solidFill>
            <a:round/>
            <a:headEnd/>
            <a:tailEnd/>
          </a:ln>
        </p:spPr>
        <p:txBody>
          <a:bodyPr wrap="none" lIns="90000" tIns="46800" rIns="90000" bIns="46800" anchor="ctr"/>
          <a:lstStyle/>
          <a:p>
            <a:pPr>
              <a:lnSpc>
                <a:spcPct val="110000"/>
              </a:lnSpc>
            </a:pPr>
            <a:endParaRPr lang="en-ZA"/>
          </a:p>
        </p:txBody>
      </p:sp>
      <p:sp>
        <p:nvSpPr>
          <p:cNvPr id="435378" name="Line 178"/>
          <p:cNvSpPr>
            <a:spLocks noChangeShapeType="1"/>
          </p:cNvSpPr>
          <p:nvPr/>
        </p:nvSpPr>
        <p:spPr bwMode="auto">
          <a:xfrm rot="-5400000">
            <a:off x="5571331" y="1105694"/>
            <a:ext cx="236538" cy="0"/>
          </a:xfrm>
          <a:prstGeom prst="line">
            <a:avLst/>
          </a:prstGeom>
          <a:noFill/>
          <a:ln w="38100">
            <a:solidFill>
              <a:srgbClr val="00CC00"/>
            </a:solidFill>
            <a:round/>
            <a:headEnd/>
            <a:tailEnd type="stealth" w="lg" len="lg"/>
          </a:ln>
        </p:spPr>
        <p:txBody>
          <a:bodyPr lIns="90000" tIns="46800" rIns="90000" bIns="46800"/>
          <a:lstStyle/>
          <a:p>
            <a:endParaRPr lang="en-US"/>
          </a:p>
        </p:txBody>
      </p:sp>
      <p:sp>
        <p:nvSpPr>
          <p:cNvPr id="435379" name="Line 179"/>
          <p:cNvSpPr>
            <a:spLocks noChangeShapeType="1"/>
          </p:cNvSpPr>
          <p:nvPr/>
        </p:nvSpPr>
        <p:spPr bwMode="auto">
          <a:xfrm rot="5400000" flipH="1" flipV="1">
            <a:off x="5990432" y="5318919"/>
            <a:ext cx="468312" cy="0"/>
          </a:xfrm>
          <a:prstGeom prst="line">
            <a:avLst/>
          </a:prstGeom>
          <a:noFill/>
          <a:ln w="38100">
            <a:solidFill>
              <a:srgbClr val="FF9900"/>
            </a:solidFill>
            <a:round/>
            <a:headEnd/>
            <a:tailEnd type="stealth" w="lg" len="lg"/>
          </a:ln>
        </p:spPr>
        <p:txBody>
          <a:bodyPr lIns="90000" tIns="46800" rIns="90000" bIns="46800"/>
          <a:lstStyle/>
          <a:p>
            <a:endParaRPr lang="en-US"/>
          </a:p>
        </p:txBody>
      </p:sp>
      <p:graphicFrame>
        <p:nvGraphicFramePr>
          <p:cNvPr id="435380" name="Object 180"/>
          <p:cNvGraphicFramePr>
            <a:graphicFrameLocks noChangeAspect="1"/>
          </p:cNvGraphicFramePr>
          <p:nvPr/>
        </p:nvGraphicFramePr>
        <p:xfrm>
          <a:off x="5915025" y="5186363"/>
          <a:ext cx="215900" cy="261937"/>
        </p:xfrm>
        <a:graphic>
          <a:graphicData uri="http://schemas.openxmlformats.org/presentationml/2006/ole">
            <mc:AlternateContent xmlns:mc="http://schemas.openxmlformats.org/markup-compatibility/2006">
              <mc:Choice xmlns:v="urn:schemas-microsoft-com:vml" Requires="v">
                <p:oleObj spid="_x0000_s435400" name="Equation" r:id="rId6" imgW="215640" imgH="291960" progId="Equation.DSMT4">
                  <p:embed/>
                </p:oleObj>
              </mc:Choice>
              <mc:Fallback>
                <p:oleObj name="Equation" r:id="rId6" imgW="215640" imgH="291960" progId="Equation.DSMT4">
                  <p:embed/>
                  <p:pic>
                    <p:nvPicPr>
                      <p:cNvPr id="0" name="Picture 18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15025" y="5186363"/>
                        <a:ext cx="215900" cy="261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5381" name="Object 181"/>
          <p:cNvGraphicFramePr>
            <a:graphicFrameLocks noChangeAspect="1"/>
          </p:cNvGraphicFramePr>
          <p:nvPr/>
        </p:nvGraphicFramePr>
        <p:xfrm>
          <a:off x="5781675" y="3132138"/>
          <a:ext cx="635000" cy="261937"/>
        </p:xfrm>
        <a:graphic>
          <a:graphicData uri="http://schemas.openxmlformats.org/presentationml/2006/ole">
            <mc:AlternateContent xmlns:mc="http://schemas.openxmlformats.org/markup-compatibility/2006">
              <mc:Choice xmlns:v="urn:schemas-microsoft-com:vml" Requires="v">
                <p:oleObj spid="_x0000_s435401" name="Equation" r:id="rId8" imgW="634680" imgH="291960" progId="Equation.DSMT4">
                  <p:embed/>
                </p:oleObj>
              </mc:Choice>
              <mc:Fallback>
                <p:oleObj name="Equation" r:id="rId8" imgW="634680" imgH="291960" progId="Equation.DSMT4">
                  <p:embed/>
                  <p:pic>
                    <p:nvPicPr>
                      <p:cNvPr id="0" name="Picture 18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81675" y="3132138"/>
                        <a:ext cx="635000" cy="261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35384" name="Group 184"/>
          <p:cNvGrpSpPr>
            <a:grpSpLocks/>
          </p:cNvGrpSpPr>
          <p:nvPr/>
        </p:nvGrpSpPr>
        <p:grpSpPr bwMode="auto">
          <a:xfrm>
            <a:off x="5915025" y="1166813"/>
            <a:ext cx="309563" cy="468312"/>
            <a:chOff x="3195" y="1983"/>
            <a:chExt cx="195" cy="295"/>
          </a:xfrm>
        </p:grpSpPr>
        <p:sp>
          <p:nvSpPr>
            <p:cNvPr id="435425" name="Line 185"/>
            <p:cNvSpPr>
              <a:spLocks noChangeShapeType="1"/>
            </p:cNvSpPr>
            <p:nvPr/>
          </p:nvSpPr>
          <p:spPr bwMode="auto">
            <a:xfrm rot="16200000" flipH="1">
              <a:off x="3242" y="2131"/>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graphicFrame>
          <p:nvGraphicFramePr>
            <p:cNvPr id="435386" name="Object 186"/>
            <p:cNvGraphicFramePr>
              <a:graphicFrameLocks noChangeAspect="1"/>
            </p:cNvGraphicFramePr>
            <p:nvPr/>
          </p:nvGraphicFramePr>
          <p:xfrm>
            <a:off x="3195" y="2047"/>
            <a:ext cx="136" cy="165"/>
          </p:xfrm>
          <a:graphic>
            <a:graphicData uri="http://schemas.openxmlformats.org/presentationml/2006/ole">
              <mc:AlternateContent xmlns:mc="http://schemas.openxmlformats.org/markup-compatibility/2006">
                <mc:Choice xmlns:v="urn:schemas-microsoft-com:vml" Requires="v">
                  <p:oleObj spid="_x0000_s435402" name="Equation" r:id="rId10" imgW="215640" imgH="291960" progId="Equation.DSMT4">
                    <p:embed/>
                  </p:oleObj>
                </mc:Choice>
                <mc:Fallback>
                  <p:oleObj name="Equation" r:id="rId10" imgW="215640" imgH="291960" progId="Equation.DSMT4">
                    <p:embed/>
                    <p:pic>
                      <p:nvPicPr>
                        <p:cNvPr id="0" name="Picture 18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95" y="2047"/>
                          <a:ext cx="136" cy="1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5360"/>
                                        </p:tgtEl>
                                        <p:attrNameLst>
                                          <p:attrName>style.visibility</p:attrName>
                                        </p:attrNameLst>
                                      </p:cBhvr>
                                      <p:to>
                                        <p:strVal val="visible"/>
                                      </p:to>
                                    </p:set>
                                    <p:animEffect transition="in" filter="fade">
                                      <p:cBhvr>
                                        <p:cTn id="7" dur="500"/>
                                        <p:tgtEl>
                                          <p:spTgt spid="4353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5382"/>
                                        </p:tgtEl>
                                        <p:attrNameLst>
                                          <p:attrName>style.visibility</p:attrName>
                                        </p:attrNameLst>
                                      </p:cBhvr>
                                      <p:to>
                                        <p:strVal val="visible"/>
                                      </p:to>
                                    </p:set>
                                    <p:animEffect transition="in" filter="fade">
                                      <p:cBhvr>
                                        <p:cTn id="10" dur="500"/>
                                        <p:tgtEl>
                                          <p:spTgt spid="435382"/>
                                        </p:tgtEl>
                                      </p:cBhvr>
                                    </p:animEffect>
                                  </p:childTnLst>
                                </p:cTn>
                              </p:par>
                              <p:par>
                                <p:cTn id="11" presetID="1" presetClass="entr" presetSubtype="0" fill="hold" grpId="0" nodeType="withEffect">
                                  <p:stCondLst>
                                    <p:cond delay="1000"/>
                                  </p:stCondLst>
                                  <p:childTnLst>
                                    <p:set>
                                      <p:cBhvr>
                                        <p:cTn id="12" dur="1" fill="hold">
                                          <p:stCondLst>
                                            <p:cond delay="0"/>
                                          </p:stCondLst>
                                        </p:cTn>
                                        <p:tgtEl>
                                          <p:spTgt spid="435363"/>
                                        </p:tgtEl>
                                        <p:attrNameLst>
                                          <p:attrName>style.visibility</p:attrName>
                                        </p:attrNameLst>
                                      </p:cBhvr>
                                      <p:to>
                                        <p:strVal val="visible"/>
                                      </p:to>
                                    </p:set>
                                  </p:childTnLst>
                                </p:cTn>
                              </p:par>
                              <p:par>
                                <p:cTn id="13" presetID="1" presetClass="entr" presetSubtype="0" fill="hold" grpId="0" nodeType="withEffect">
                                  <p:stCondLst>
                                    <p:cond delay="1000"/>
                                  </p:stCondLst>
                                  <p:childTnLst>
                                    <p:set>
                                      <p:cBhvr>
                                        <p:cTn id="14" dur="1" fill="hold">
                                          <p:stCondLst>
                                            <p:cond delay="0"/>
                                          </p:stCondLst>
                                        </p:cTn>
                                        <p:tgtEl>
                                          <p:spTgt spid="435364"/>
                                        </p:tgtEl>
                                        <p:attrNameLst>
                                          <p:attrName>style.visibility</p:attrName>
                                        </p:attrNameLst>
                                      </p:cBhvr>
                                      <p:to>
                                        <p:strVal val="visible"/>
                                      </p:to>
                                    </p:set>
                                  </p:childTnLst>
                                </p:cTn>
                              </p:par>
                              <p:par>
                                <p:cTn id="15" presetID="1" presetClass="entr" presetSubtype="0" fill="hold" nodeType="withEffect">
                                  <p:stCondLst>
                                    <p:cond delay="1000"/>
                                  </p:stCondLst>
                                  <p:childTnLst>
                                    <p:set>
                                      <p:cBhvr>
                                        <p:cTn id="16" dur="1" fill="hold">
                                          <p:stCondLst>
                                            <p:cond delay="0"/>
                                          </p:stCondLst>
                                        </p:cTn>
                                        <p:tgtEl>
                                          <p:spTgt spid="435361"/>
                                        </p:tgtEl>
                                        <p:attrNameLst>
                                          <p:attrName>style.visibility</p:attrName>
                                        </p:attrNameLst>
                                      </p:cBhvr>
                                      <p:to>
                                        <p:strVal val="visible"/>
                                      </p:to>
                                    </p:set>
                                  </p:childTnLst>
                                </p:cTn>
                              </p:par>
                              <p:par>
                                <p:cTn id="17" presetID="1" presetClass="entr" presetSubtype="0" fill="hold" grpId="0" nodeType="withEffect">
                                  <p:stCondLst>
                                    <p:cond delay="2000"/>
                                  </p:stCondLst>
                                  <p:childTnLst>
                                    <p:set>
                                      <p:cBhvr>
                                        <p:cTn id="18" dur="1" fill="hold">
                                          <p:stCondLst>
                                            <p:cond delay="0"/>
                                          </p:stCondLst>
                                        </p:cTn>
                                        <p:tgtEl>
                                          <p:spTgt spid="435366"/>
                                        </p:tgtEl>
                                        <p:attrNameLst>
                                          <p:attrName>style.visibility</p:attrName>
                                        </p:attrNameLst>
                                      </p:cBhvr>
                                      <p:to>
                                        <p:strVal val="visible"/>
                                      </p:to>
                                    </p:set>
                                  </p:childTnLst>
                                </p:cTn>
                              </p:par>
                              <p:par>
                                <p:cTn id="19" presetID="1" presetClass="entr" presetSubtype="0" fill="hold" grpId="0" nodeType="withEffect">
                                  <p:stCondLst>
                                    <p:cond delay="2000"/>
                                  </p:stCondLst>
                                  <p:childTnLst>
                                    <p:set>
                                      <p:cBhvr>
                                        <p:cTn id="20" dur="1" fill="hold">
                                          <p:stCondLst>
                                            <p:cond delay="0"/>
                                          </p:stCondLst>
                                        </p:cTn>
                                        <p:tgtEl>
                                          <p:spTgt spid="435365"/>
                                        </p:tgtEl>
                                        <p:attrNameLst>
                                          <p:attrName>style.visibility</p:attrName>
                                        </p:attrNameLst>
                                      </p:cBhvr>
                                      <p:to>
                                        <p:strVal val="visible"/>
                                      </p:to>
                                    </p:set>
                                  </p:childTnLst>
                                </p:cTn>
                              </p:par>
                              <p:par>
                                <p:cTn id="21" presetID="1" presetClass="entr" presetSubtype="0" fill="hold" grpId="0" nodeType="withEffect">
                                  <p:stCondLst>
                                    <p:cond delay="3000"/>
                                  </p:stCondLst>
                                  <p:childTnLst>
                                    <p:set>
                                      <p:cBhvr>
                                        <p:cTn id="22" dur="1" fill="hold">
                                          <p:stCondLst>
                                            <p:cond delay="0"/>
                                          </p:stCondLst>
                                        </p:cTn>
                                        <p:tgtEl>
                                          <p:spTgt spid="435368"/>
                                        </p:tgtEl>
                                        <p:attrNameLst>
                                          <p:attrName>style.visibility</p:attrName>
                                        </p:attrNameLst>
                                      </p:cBhvr>
                                      <p:to>
                                        <p:strVal val="visible"/>
                                      </p:to>
                                    </p:set>
                                  </p:childTnLst>
                                </p:cTn>
                              </p:par>
                              <p:par>
                                <p:cTn id="23" presetID="1" presetClass="entr" presetSubtype="0" fill="hold" grpId="0" nodeType="withEffect">
                                  <p:stCondLst>
                                    <p:cond delay="3000"/>
                                  </p:stCondLst>
                                  <p:childTnLst>
                                    <p:set>
                                      <p:cBhvr>
                                        <p:cTn id="24" dur="1" fill="hold">
                                          <p:stCondLst>
                                            <p:cond delay="0"/>
                                          </p:stCondLst>
                                        </p:cTn>
                                        <p:tgtEl>
                                          <p:spTgt spid="435367"/>
                                        </p:tgtEl>
                                        <p:attrNameLst>
                                          <p:attrName>style.visibility</p:attrName>
                                        </p:attrNameLst>
                                      </p:cBhvr>
                                      <p:to>
                                        <p:strVal val="visible"/>
                                      </p:to>
                                    </p:set>
                                  </p:childTnLst>
                                </p:cTn>
                              </p:par>
                              <p:par>
                                <p:cTn id="25" presetID="10" presetClass="entr" presetSubtype="0" fill="hold" grpId="0" nodeType="withEffect">
                                  <p:stCondLst>
                                    <p:cond delay="3000"/>
                                  </p:stCondLst>
                                  <p:childTnLst>
                                    <p:set>
                                      <p:cBhvr>
                                        <p:cTn id="26" dur="1" fill="hold">
                                          <p:stCondLst>
                                            <p:cond delay="0"/>
                                          </p:stCondLst>
                                        </p:cTn>
                                        <p:tgtEl>
                                          <p:spTgt spid="435357"/>
                                        </p:tgtEl>
                                        <p:attrNameLst>
                                          <p:attrName>style.visibility</p:attrName>
                                        </p:attrNameLst>
                                      </p:cBhvr>
                                      <p:to>
                                        <p:strVal val="visible"/>
                                      </p:to>
                                    </p:set>
                                    <p:animEffect transition="in" filter="fade">
                                      <p:cBhvr>
                                        <p:cTn id="27" dur="500"/>
                                        <p:tgtEl>
                                          <p:spTgt spid="435357"/>
                                        </p:tgtEl>
                                      </p:cBhvr>
                                    </p:animEffect>
                                  </p:childTnLst>
                                </p:cTn>
                              </p:par>
                              <p:par>
                                <p:cTn id="28" presetID="10" presetClass="entr" presetSubtype="0" fill="hold" nodeType="withEffect">
                                  <p:stCondLst>
                                    <p:cond delay="3000"/>
                                  </p:stCondLst>
                                  <p:childTnLst>
                                    <p:set>
                                      <p:cBhvr>
                                        <p:cTn id="29" dur="1" fill="hold">
                                          <p:stCondLst>
                                            <p:cond delay="0"/>
                                          </p:stCondLst>
                                        </p:cTn>
                                        <p:tgtEl>
                                          <p:spTgt spid="435380"/>
                                        </p:tgtEl>
                                        <p:attrNameLst>
                                          <p:attrName>style.visibility</p:attrName>
                                        </p:attrNameLst>
                                      </p:cBhvr>
                                      <p:to>
                                        <p:strVal val="visible"/>
                                      </p:to>
                                    </p:set>
                                    <p:animEffect transition="in" filter="fade">
                                      <p:cBhvr>
                                        <p:cTn id="30" dur="500"/>
                                        <p:tgtEl>
                                          <p:spTgt spid="435380"/>
                                        </p:tgtEl>
                                      </p:cBhvr>
                                    </p:animEffect>
                                  </p:childTnLst>
                                </p:cTn>
                              </p:par>
                              <p:par>
                                <p:cTn id="31" presetID="10" presetClass="entr" presetSubtype="0" fill="hold" grpId="0" nodeType="withEffect">
                                  <p:stCondLst>
                                    <p:cond delay="3000"/>
                                  </p:stCondLst>
                                  <p:childTnLst>
                                    <p:set>
                                      <p:cBhvr>
                                        <p:cTn id="32" dur="1" fill="hold">
                                          <p:stCondLst>
                                            <p:cond delay="0"/>
                                          </p:stCondLst>
                                        </p:cTn>
                                        <p:tgtEl>
                                          <p:spTgt spid="435379"/>
                                        </p:tgtEl>
                                        <p:attrNameLst>
                                          <p:attrName>style.visibility</p:attrName>
                                        </p:attrNameLst>
                                      </p:cBhvr>
                                      <p:to>
                                        <p:strVal val="visible"/>
                                      </p:to>
                                    </p:set>
                                    <p:animEffect transition="in" filter="fade">
                                      <p:cBhvr>
                                        <p:cTn id="33" dur="500"/>
                                        <p:tgtEl>
                                          <p:spTgt spid="435379"/>
                                        </p:tgtEl>
                                      </p:cBhvr>
                                    </p:animEffect>
                                  </p:childTnLst>
                                </p:cTn>
                              </p:par>
                              <p:par>
                                <p:cTn id="34" presetID="1" presetClass="entr" presetSubtype="0" fill="hold" grpId="0" nodeType="withEffect">
                                  <p:stCondLst>
                                    <p:cond delay="4000"/>
                                  </p:stCondLst>
                                  <p:childTnLst>
                                    <p:set>
                                      <p:cBhvr>
                                        <p:cTn id="35" dur="1" fill="hold">
                                          <p:stCondLst>
                                            <p:cond delay="0"/>
                                          </p:stCondLst>
                                        </p:cTn>
                                        <p:tgtEl>
                                          <p:spTgt spid="435370"/>
                                        </p:tgtEl>
                                        <p:attrNameLst>
                                          <p:attrName>style.visibility</p:attrName>
                                        </p:attrNameLst>
                                      </p:cBhvr>
                                      <p:to>
                                        <p:strVal val="visible"/>
                                      </p:to>
                                    </p:set>
                                  </p:childTnLst>
                                </p:cTn>
                              </p:par>
                              <p:par>
                                <p:cTn id="36" presetID="1" presetClass="entr" presetSubtype="0" fill="hold" grpId="0" nodeType="withEffect">
                                  <p:stCondLst>
                                    <p:cond delay="4000"/>
                                  </p:stCondLst>
                                  <p:childTnLst>
                                    <p:set>
                                      <p:cBhvr>
                                        <p:cTn id="37" dur="1" fill="hold">
                                          <p:stCondLst>
                                            <p:cond delay="0"/>
                                          </p:stCondLst>
                                        </p:cTn>
                                        <p:tgtEl>
                                          <p:spTgt spid="435369"/>
                                        </p:tgtEl>
                                        <p:attrNameLst>
                                          <p:attrName>style.visibility</p:attrName>
                                        </p:attrNameLst>
                                      </p:cBhvr>
                                      <p:to>
                                        <p:strVal val="visible"/>
                                      </p:to>
                                    </p:set>
                                  </p:childTnLst>
                                </p:cTn>
                              </p:par>
                              <p:par>
                                <p:cTn id="38" presetID="1" presetClass="entr" presetSubtype="0" fill="hold" grpId="0" nodeType="withEffect">
                                  <p:stCondLst>
                                    <p:cond delay="5000"/>
                                  </p:stCondLst>
                                  <p:childTnLst>
                                    <p:set>
                                      <p:cBhvr>
                                        <p:cTn id="39" dur="1" fill="hold">
                                          <p:stCondLst>
                                            <p:cond delay="0"/>
                                          </p:stCondLst>
                                        </p:cTn>
                                        <p:tgtEl>
                                          <p:spTgt spid="435372"/>
                                        </p:tgtEl>
                                        <p:attrNameLst>
                                          <p:attrName>style.visibility</p:attrName>
                                        </p:attrNameLst>
                                      </p:cBhvr>
                                      <p:to>
                                        <p:strVal val="visible"/>
                                      </p:to>
                                    </p:set>
                                  </p:childTnLst>
                                </p:cTn>
                              </p:par>
                              <p:par>
                                <p:cTn id="40" presetID="1" presetClass="entr" presetSubtype="0" fill="hold" grpId="0" nodeType="withEffect">
                                  <p:stCondLst>
                                    <p:cond delay="5000"/>
                                  </p:stCondLst>
                                  <p:childTnLst>
                                    <p:set>
                                      <p:cBhvr>
                                        <p:cTn id="41" dur="1" fill="hold">
                                          <p:stCondLst>
                                            <p:cond delay="0"/>
                                          </p:stCondLst>
                                        </p:cTn>
                                        <p:tgtEl>
                                          <p:spTgt spid="435371"/>
                                        </p:tgtEl>
                                        <p:attrNameLst>
                                          <p:attrName>style.visibility</p:attrName>
                                        </p:attrNameLst>
                                      </p:cBhvr>
                                      <p:to>
                                        <p:strVal val="visible"/>
                                      </p:to>
                                    </p:set>
                                  </p:childTnLst>
                                </p:cTn>
                              </p:par>
                              <p:par>
                                <p:cTn id="42" presetID="1" presetClass="entr" presetSubtype="0" fill="hold" grpId="0" nodeType="withEffect">
                                  <p:stCondLst>
                                    <p:cond delay="6000"/>
                                  </p:stCondLst>
                                  <p:childTnLst>
                                    <p:set>
                                      <p:cBhvr>
                                        <p:cTn id="43" dur="1" fill="hold">
                                          <p:stCondLst>
                                            <p:cond delay="0"/>
                                          </p:stCondLst>
                                        </p:cTn>
                                        <p:tgtEl>
                                          <p:spTgt spid="435374"/>
                                        </p:tgtEl>
                                        <p:attrNameLst>
                                          <p:attrName>style.visibility</p:attrName>
                                        </p:attrNameLst>
                                      </p:cBhvr>
                                      <p:to>
                                        <p:strVal val="visible"/>
                                      </p:to>
                                    </p:set>
                                  </p:childTnLst>
                                </p:cTn>
                              </p:par>
                              <p:par>
                                <p:cTn id="44" presetID="1" presetClass="entr" presetSubtype="0" fill="hold" grpId="0" nodeType="withEffect">
                                  <p:stCondLst>
                                    <p:cond delay="6000"/>
                                  </p:stCondLst>
                                  <p:childTnLst>
                                    <p:set>
                                      <p:cBhvr>
                                        <p:cTn id="45" dur="1" fill="hold">
                                          <p:stCondLst>
                                            <p:cond delay="0"/>
                                          </p:stCondLst>
                                        </p:cTn>
                                        <p:tgtEl>
                                          <p:spTgt spid="435373"/>
                                        </p:tgtEl>
                                        <p:attrNameLst>
                                          <p:attrName>style.visibility</p:attrName>
                                        </p:attrNameLst>
                                      </p:cBhvr>
                                      <p:to>
                                        <p:strVal val="visible"/>
                                      </p:to>
                                    </p:set>
                                  </p:childTnLst>
                                </p:cTn>
                              </p:par>
                              <p:par>
                                <p:cTn id="46" presetID="10" presetClass="entr" presetSubtype="0" fill="hold" grpId="0" nodeType="withEffect">
                                  <p:stCondLst>
                                    <p:cond delay="6000"/>
                                  </p:stCondLst>
                                  <p:childTnLst>
                                    <p:set>
                                      <p:cBhvr>
                                        <p:cTn id="47" dur="1" fill="hold">
                                          <p:stCondLst>
                                            <p:cond delay="0"/>
                                          </p:stCondLst>
                                        </p:cTn>
                                        <p:tgtEl>
                                          <p:spTgt spid="435358"/>
                                        </p:tgtEl>
                                        <p:attrNameLst>
                                          <p:attrName>style.visibility</p:attrName>
                                        </p:attrNameLst>
                                      </p:cBhvr>
                                      <p:to>
                                        <p:strVal val="visible"/>
                                      </p:to>
                                    </p:set>
                                    <p:animEffect transition="in" filter="fade">
                                      <p:cBhvr>
                                        <p:cTn id="48" dur="500"/>
                                        <p:tgtEl>
                                          <p:spTgt spid="435358"/>
                                        </p:tgtEl>
                                      </p:cBhvr>
                                    </p:animEffect>
                                  </p:childTnLst>
                                </p:cTn>
                              </p:par>
                              <p:par>
                                <p:cTn id="49" presetID="10" presetClass="entr" presetSubtype="0" fill="hold" nodeType="withEffect">
                                  <p:stCondLst>
                                    <p:cond delay="6000"/>
                                  </p:stCondLst>
                                  <p:childTnLst>
                                    <p:set>
                                      <p:cBhvr>
                                        <p:cTn id="50" dur="1" fill="hold">
                                          <p:stCondLst>
                                            <p:cond delay="0"/>
                                          </p:stCondLst>
                                        </p:cTn>
                                        <p:tgtEl>
                                          <p:spTgt spid="435381"/>
                                        </p:tgtEl>
                                        <p:attrNameLst>
                                          <p:attrName>style.visibility</p:attrName>
                                        </p:attrNameLst>
                                      </p:cBhvr>
                                      <p:to>
                                        <p:strVal val="visible"/>
                                      </p:to>
                                    </p:set>
                                    <p:animEffect transition="in" filter="fade">
                                      <p:cBhvr>
                                        <p:cTn id="51" dur="500"/>
                                        <p:tgtEl>
                                          <p:spTgt spid="435381"/>
                                        </p:tgtEl>
                                      </p:cBhvr>
                                    </p:animEffect>
                                  </p:childTnLst>
                                </p:cTn>
                              </p:par>
                              <p:par>
                                <p:cTn id="52" presetID="1" presetClass="entr" presetSubtype="0" fill="hold" grpId="0" nodeType="withEffect">
                                  <p:stCondLst>
                                    <p:cond delay="7000"/>
                                  </p:stCondLst>
                                  <p:childTnLst>
                                    <p:set>
                                      <p:cBhvr>
                                        <p:cTn id="53" dur="1" fill="hold">
                                          <p:stCondLst>
                                            <p:cond delay="0"/>
                                          </p:stCondLst>
                                        </p:cTn>
                                        <p:tgtEl>
                                          <p:spTgt spid="435376"/>
                                        </p:tgtEl>
                                        <p:attrNameLst>
                                          <p:attrName>style.visibility</p:attrName>
                                        </p:attrNameLst>
                                      </p:cBhvr>
                                      <p:to>
                                        <p:strVal val="visible"/>
                                      </p:to>
                                    </p:set>
                                  </p:childTnLst>
                                </p:cTn>
                              </p:par>
                              <p:par>
                                <p:cTn id="54" presetID="1" presetClass="entr" presetSubtype="0" fill="hold" grpId="0" nodeType="withEffect">
                                  <p:stCondLst>
                                    <p:cond delay="7000"/>
                                  </p:stCondLst>
                                  <p:childTnLst>
                                    <p:set>
                                      <p:cBhvr>
                                        <p:cTn id="55" dur="1" fill="hold">
                                          <p:stCondLst>
                                            <p:cond delay="0"/>
                                          </p:stCondLst>
                                        </p:cTn>
                                        <p:tgtEl>
                                          <p:spTgt spid="435375"/>
                                        </p:tgtEl>
                                        <p:attrNameLst>
                                          <p:attrName>style.visibility</p:attrName>
                                        </p:attrNameLst>
                                      </p:cBhvr>
                                      <p:to>
                                        <p:strVal val="visible"/>
                                      </p:to>
                                    </p:set>
                                  </p:childTnLst>
                                </p:cTn>
                              </p:par>
                              <p:par>
                                <p:cTn id="56" presetID="1" presetClass="entr" presetSubtype="0" fill="hold" grpId="0" nodeType="withEffect">
                                  <p:stCondLst>
                                    <p:cond delay="8000"/>
                                  </p:stCondLst>
                                  <p:childTnLst>
                                    <p:set>
                                      <p:cBhvr>
                                        <p:cTn id="57" dur="1" fill="hold">
                                          <p:stCondLst>
                                            <p:cond delay="0"/>
                                          </p:stCondLst>
                                        </p:cTn>
                                        <p:tgtEl>
                                          <p:spTgt spid="435377"/>
                                        </p:tgtEl>
                                        <p:attrNameLst>
                                          <p:attrName>style.visibility</p:attrName>
                                        </p:attrNameLst>
                                      </p:cBhvr>
                                      <p:to>
                                        <p:strVal val="visible"/>
                                      </p:to>
                                    </p:set>
                                  </p:childTnLst>
                                </p:cTn>
                              </p:par>
                              <p:par>
                                <p:cTn id="58" presetID="1" presetClass="entr" presetSubtype="0" fill="hold" grpId="0" nodeType="withEffect">
                                  <p:stCondLst>
                                    <p:cond delay="8000"/>
                                  </p:stCondLst>
                                  <p:childTnLst>
                                    <p:set>
                                      <p:cBhvr>
                                        <p:cTn id="59" dur="1" fill="hold">
                                          <p:stCondLst>
                                            <p:cond delay="0"/>
                                          </p:stCondLst>
                                        </p:cTn>
                                        <p:tgtEl>
                                          <p:spTgt spid="435378"/>
                                        </p:tgtEl>
                                        <p:attrNameLst>
                                          <p:attrName>style.visibility</p:attrName>
                                        </p:attrNameLst>
                                      </p:cBhvr>
                                      <p:to>
                                        <p:strVal val="visible"/>
                                      </p:to>
                                    </p:set>
                                  </p:childTnLst>
                                </p:cTn>
                              </p:par>
                              <p:par>
                                <p:cTn id="60" presetID="1" presetClass="entr" presetSubtype="0" fill="hold" grpId="0" nodeType="withEffect">
                                  <p:stCondLst>
                                    <p:cond delay="9000"/>
                                  </p:stCondLst>
                                  <p:childTnLst>
                                    <p:set>
                                      <p:cBhvr>
                                        <p:cTn id="61" dur="1" fill="hold">
                                          <p:stCondLst>
                                            <p:cond delay="0"/>
                                          </p:stCondLst>
                                        </p:cTn>
                                        <p:tgtEl>
                                          <p:spTgt spid="435362"/>
                                        </p:tgtEl>
                                        <p:attrNameLst>
                                          <p:attrName>style.visibility</p:attrName>
                                        </p:attrNameLst>
                                      </p:cBhvr>
                                      <p:to>
                                        <p:strVal val="visible"/>
                                      </p:to>
                                    </p:set>
                                  </p:childTnLst>
                                </p:cTn>
                              </p:par>
                              <p:par>
                                <p:cTn id="62" presetID="10" presetClass="entr" presetSubtype="0" fill="hold" nodeType="withEffect">
                                  <p:stCondLst>
                                    <p:cond delay="9000"/>
                                  </p:stCondLst>
                                  <p:childTnLst>
                                    <p:set>
                                      <p:cBhvr>
                                        <p:cTn id="63" dur="1" fill="hold">
                                          <p:stCondLst>
                                            <p:cond delay="0"/>
                                          </p:stCondLst>
                                        </p:cTn>
                                        <p:tgtEl>
                                          <p:spTgt spid="435384"/>
                                        </p:tgtEl>
                                        <p:attrNameLst>
                                          <p:attrName>style.visibility</p:attrName>
                                        </p:attrNameLst>
                                      </p:cBhvr>
                                      <p:to>
                                        <p:strVal val="visible"/>
                                      </p:to>
                                    </p:set>
                                    <p:animEffect transition="in" filter="fade">
                                      <p:cBhvr>
                                        <p:cTn id="64" dur="500"/>
                                        <p:tgtEl>
                                          <p:spTgt spid="435384"/>
                                        </p:tgtEl>
                                      </p:cBhvr>
                                    </p:animEffect>
                                  </p:childTnLst>
                                </p:cTn>
                              </p:par>
                              <p:par>
                                <p:cTn id="65" presetID="10" presetClass="entr" presetSubtype="0" fill="hold" grpId="0" nodeType="withEffect">
                                  <p:stCondLst>
                                    <p:cond delay="9000"/>
                                  </p:stCondLst>
                                  <p:childTnLst>
                                    <p:set>
                                      <p:cBhvr>
                                        <p:cTn id="66" dur="1" fill="hold">
                                          <p:stCondLst>
                                            <p:cond delay="0"/>
                                          </p:stCondLst>
                                        </p:cTn>
                                        <p:tgtEl>
                                          <p:spTgt spid="435359"/>
                                        </p:tgtEl>
                                        <p:attrNameLst>
                                          <p:attrName>style.visibility</p:attrName>
                                        </p:attrNameLst>
                                      </p:cBhvr>
                                      <p:to>
                                        <p:strVal val="visible"/>
                                      </p:to>
                                    </p:set>
                                    <p:animEffect transition="in" filter="fade">
                                      <p:cBhvr>
                                        <p:cTn id="67" dur="500"/>
                                        <p:tgtEl>
                                          <p:spTgt spid="435359"/>
                                        </p:tgtEl>
                                      </p:cBhvr>
                                    </p:animEffect>
                                  </p:childTnLst>
                                </p:cTn>
                              </p:par>
                              <p:par>
                                <p:cTn id="68" presetID="10" presetClass="entr" presetSubtype="0" fill="hold" grpId="0" nodeType="withEffect">
                                  <p:stCondLst>
                                    <p:cond delay="9000"/>
                                  </p:stCondLst>
                                  <p:childTnLst>
                                    <p:set>
                                      <p:cBhvr>
                                        <p:cTn id="69" dur="1" fill="hold">
                                          <p:stCondLst>
                                            <p:cond delay="0"/>
                                          </p:stCondLst>
                                        </p:cTn>
                                        <p:tgtEl>
                                          <p:spTgt spid="435383"/>
                                        </p:tgtEl>
                                        <p:attrNameLst>
                                          <p:attrName>style.visibility</p:attrName>
                                        </p:attrNameLst>
                                      </p:cBhvr>
                                      <p:to>
                                        <p:strVal val="visible"/>
                                      </p:to>
                                    </p:set>
                                    <p:animEffect transition="in" filter="fade">
                                      <p:cBhvr>
                                        <p:cTn id="70" dur="500"/>
                                        <p:tgtEl>
                                          <p:spTgt spid="435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383" grpId="0"/>
      <p:bldP spid="435382" grpId="0"/>
      <p:bldP spid="435357" grpId="0" animBg="1"/>
      <p:bldP spid="435358" grpId="0" animBg="1"/>
      <p:bldP spid="435359" grpId="0" animBg="1"/>
      <p:bldP spid="435360" grpId="0" animBg="1"/>
      <p:bldP spid="435362" grpId="0" animBg="1"/>
      <p:bldP spid="435363" grpId="0" animBg="1"/>
      <p:bldP spid="435364" grpId="0" animBg="1"/>
      <p:bldP spid="435365" grpId="0" animBg="1"/>
      <p:bldP spid="435366" grpId="0" animBg="1"/>
      <p:bldP spid="435367" grpId="0" animBg="1"/>
      <p:bldP spid="435368" grpId="0" animBg="1"/>
      <p:bldP spid="435369" grpId="0" animBg="1"/>
      <p:bldP spid="435370" grpId="0" animBg="1"/>
      <p:bldP spid="435371" grpId="0" animBg="1"/>
      <p:bldP spid="435372" grpId="0" animBg="1"/>
      <p:bldP spid="435373" grpId="0" animBg="1"/>
      <p:bldP spid="435374" grpId="0" animBg="1"/>
      <p:bldP spid="435375" grpId="0" animBg="1"/>
      <p:bldP spid="435376" grpId="0" animBg="1"/>
      <p:bldP spid="435377" grpId="0" animBg="1"/>
      <p:bldP spid="435378" grpId="0" animBg="1"/>
      <p:bldP spid="43537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29" name="Rectangle 3"/>
          <p:cNvSpPr>
            <a:spLocks noGrp="1" noChangeArrowheads="1"/>
          </p:cNvSpPr>
          <p:nvPr>
            <p:ph type="dt" sz="quarter" idx="10"/>
          </p:nvPr>
        </p:nvSpPr>
        <p:spPr>
          <a:noFill/>
        </p:spPr>
        <p:txBody>
          <a:bodyPr/>
          <a:lstStyle/>
          <a:p>
            <a:r>
              <a:rPr lang="en-US" smtClean="0"/>
              <a:t>PHY1012F</a:t>
            </a:r>
          </a:p>
        </p:txBody>
      </p:sp>
      <p:sp>
        <p:nvSpPr>
          <p:cNvPr id="560130" name="Slide Number Placeholder 4"/>
          <p:cNvSpPr>
            <a:spLocks noGrp="1"/>
          </p:cNvSpPr>
          <p:nvPr>
            <p:ph type="sldNum" sz="quarter" idx="11"/>
          </p:nvPr>
        </p:nvSpPr>
        <p:spPr>
          <a:noFill/>
        </p:spPr>
        <p:txBody>
          <a:bodyPr/>
          <a:lstStyle/>
          <a:p>
            <a:fld id="{432CE8EE-E631-4964-B155-2BBE928AF4C0}" type="slidenum">
              <a:rPr lang="en-US" smtClean="0">
                <a:latin typeface="Koala"/>
                <a:cs typeface="Arial" charset="0"/>
              </a:rPr>
              <a:pPr/>
              <a:t>38</a:t>
            </a:fld>
            <a:endParaRPr lang="en-US" smtClean="0">
              <a:latin typeface="Koala"/>
              <a:cs typeface="Arial" charset="0"/>
            </a:endParaRPr>
          </a:p>
        </p:txBody>
      </p:sp>
      <p:grpSp>
        <p:nvGrpSpPr>
          <p:cNvPr id="436226" name="Group 2"/>
          <p:cNvGrpSpPr>
            <a:grpSpLocks/>
          </p:cNvGrpSpPr>
          <p:nvPr/>
        </p:nvGrpSpPr>
        <p:grpSpPr bwMode="auto">
          <a:xfrm>
            <a:off x="7394575" y="5160963"/>
            <a:ext cx="825500" cy="468312"/>
            <a:chOff x="4658" y="3251"/>
            <a:chExt cx="520" cy="295"/>
          </a:xfrm>
        </p:grpSpPr>
        <p:sp>
          <p:nvSpPr>
            <p:cNvPr id="560227" name="Rectangle 3"/>
            <p:cNvSpPr>
              <a:spLocks noChangeArrowheads="1"/>
            </p:cNvSpPr>
            <p:nvPr/>
          </p:nvSpPr>
          <p:spPr bwMode="auto">
            <a:xfrm>
              <a:off x="4658" y="3270"/>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sp>
          <p:nvSpPr>
            <p:cNvPr id="560228" name="Line 4"/>
            <p:cNvSpPr>
              <a:spLocks noChangeShapeType="1"/>
            </p:cNvSpPr>
            <p:nvPr/>
          </p:nvSpPr>
          <p:spPr bwMode="auto">
            <a:xfrm rot="5400000" flipH="1" flipV="1">
              <a:off x="4925" y="3399"/>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grpSp>
      <p:grpSp>
        <p:nvGrpSpPr>
          <p:cNvPr id="436229" name="Group 5"/>
          <p:cNvGrpSpPr>
            <a:grpSpLocks/>
          </p:cNvGrpSpPr>
          <p:nvPr/>
        </p:nvGrpSpPr>
        <p:grpSpPr bwMode="auto">
          <a:xfrm>
            <a:off x="6894513" y="539750"/>
            <a:ext cx="2024062" cy="5849938"/>
            <a:chOff x="4343" y="340"/>
            <a:chExt cx="1275" cy="3685"/>
          </a:xfrm>
        </p:grpSpPr>
        <p:sp>
          <p:nvSpPr>
            <p:cNvPr id="560219" name="Line 6"/>
            <p:cNvSpPr>
              <a:spLocks noChangeShapeType="1"/>
            </p:cNvSpPr>
            <p:nvPr/>
          </p:nvSpPr>
          <p:spPr bwMode="auto">
            <a:xfrm>
              <a:off x="4656" y="3026"/>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0220" name="Line 7"/>
            <p:cNvSpPr>
              <a:spLocks noChangeShapeType="1"/>
            </p:cNvSpPr>
            <p:nvPr/>
          </p:nvSpPr>
          <p:spPr bwMode="auto">
            <a:xfrm>
              <a:off x="4656" y="967"/>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0221" name="Line 8"/>
            <p:cNvSpPr>
              <a:spLocks noChangeShapeType="1"/>
            </p:cNvSpPr>
            <p:nvPr/>
          </p:nvSpPr>
          <p:spPr bwMode="auto">
            <a:xfrm>
              <a:off x="4656" y="3918"/>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0222" name="Line 9"/>
            <p:cNvSpPr>
              <a:spLocks noChangeShapeType="1"/>
            </p:cNvSpPr>
            <p:nvPr/>
          </p:nvSpPr>
          <p:spPr bwMode="auto">
            <a:xfrm>
              <a:off x="4656" y="1715"/>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0223" name="Line 10"/>
            <p:cNvSpPr>
              <a:spLocks noChangeShapeType="1"/>
            </p:cNvSpPr>
            <p:nvPr/>
          </p:nvSpPr>
          <p:spPr bwMode="auto">
            <a:xfrm flipV="1">
              <a:off x="4727" y="381"/>
              <a:ext cx="0" cy="3582"/>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560224" name="Rectangle 11"/>
            <p:cNvSpPr>
              <a:spLocks noChangeArrowheads="1"/>
            </p:cNvSpPr>
            <p:nvPr/>
          </p:nvSpPr>
          <p:spPr bwMode="auto">
            <a:xfrm>
              <a:off x="4637" y="340"/>
              <a:ext cx="418"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560225" name="Rectangle 12"/>
            <p:cNvSpPr>
              <a:spLocks noChangeArrowheads="1"/>
            </p:cNvSpPr>
            <p:nvPr/>
          </p:nvSpPr>
          <p:spPr bwMode="auto">
            <a:xfrm>
              <a:off x="4343" y="3777"/>
              <a:ext cx="323"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rPr>
                <a:t>0</a:t>
              </a:r>
            </a:p>
          </p:txBody>
        </p:sp>
        <p:sp>
          <p:nvSpPr>
            <p:cNvPr id="560226" name="Line 13"/>
            <p:cNvSpPr>
              <a:spLocks noChangeShapeType="1"/>
            </p:cNvSpPr>
            <p:nvPr/>
          </p:nvSpPr>
          <p:spPr bwMode="auto">
            <a:xfrm rot="16200000" flipV="1">
              <a:off x="4722" y="3831"/>
              <a:ext cx="0" cy="167"/>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436238" name="Rectangle 14"/>
          <p:cNvSpPr>
            <a:spLocks noChangeArrowheads="1"/>
          </p:cNvSpPr>
          <p:nvPr/>
        </p:nvSpPr>
        <p:spPr bwMode="auto">
          <a:xfrm>
            <a:off x="6118225" y="5686425"/>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0</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0</a:t>
            </a:r>
            <a:endParaRPr lang="en-US" sz="2000" b="1">
              <a:solidFill>
                <a:srgbClr val="000066"/>
              </a:solidFill>
              <a:latin typeface="Times New Roman" pitchFamily="18" charset="0"/>
            </a:endParaRPr>
          </a:p>
        </p:txBody>
      </p:sp>
      <p:sp>
        <p:nvSpPr>
          <p:cNvPr id="436239" name="Rectangle 15"/>
          <p:cNvSpPr>
            <a:spLocks noChangeArrowheads="1"/>
          </p:cNvSpPr>
          <p:nvPr/>
        </p:nvSpPr>
        <p:spPr bwMode="auto">
          <a:xfrm>
            <a:off x="7394575" y="3506788"/>
            <a:ext cx="106362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i="1">
                <a:solidFill>
                  <a:srgbClr val="000066"/>
                </a:solidFill>
                <a:latin typeface="Times New Roman" pitchFamily="18" charset="0"/>
              </a:rPr>
              <a:t>=</a:t>
            </a:r>
            <a:r>
              <a:rPr lang="en-US" sz="2000" b="1" i="1" baseline="30000">
                <a:solidFill>
                  <a:srgbClr val="000066"/>
                </a:solidFill>
                <a:latin typeface="Times New Roman" pitchFamily="18" charset="0"/>
              </a:rPr>
              <a:t> </a:t>
            </a:r>
            <a:r>
              <a:rPr lang="en-US" sz="2000" b="1">
                <a:solidFill>
                  <a:srgbClr val="000066"/>
                </a:solidFill>
                <a:latin typeface="Times New Roman" pitchFamily="18" charset="0"/>
              </a:rPr>
              <a:t>0</a:t>
            </a:r>
          </a:p>
        </p:txBody>
      </p:sp>
      <p:sp>
        <p:nvSpPr>
          <p:cNvPr id="436240" name="Rectangle 16"/>
          <p:cNvSpPr>
            <a:spLocks noChangeArrowheads="1"/>
          </p:cNvSpPr>
          <p:nvPr/>
        </p:nvSpPr>
        <p:spPr bwMode="auto">
          <a:xfrm>
            <a:off x="6118225" y="4413250"/>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1</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1</a:t>
            </a:r>
            <a:endParaRPr lang="en-US" sz="2000" b="1">
              <a:solidFill>
                <a:srgbClr val="000066"/>
              </a:solidFill>
              <a:latin typeface="Times New Roman" pitchFamily="18" charset="0"/>
            </a:endParaRPr>
          </a:p>
        </p:txBody>
      </p:sp>
      <p:sp>
        <p:nvSpPr>
          <p:cNvPr id="436241" name="Rectangle 17"/>
          <p:cNvSpPr>
            <a:spLocks noChangeArrowheads="1"/>
          </p:cNvSpPr>
          <p:nvPr/>
        </p:nvSpPr>
        <p:spPr bwMode="auto">
          <a:xfrm>
            <a:off x="6118225" y="115411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3</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3</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3</a:t>
            </a:r>
            <a:endParaRPr lang="en-US" sz="2000" b="1">
              <a:solidFill>
                <a:srgbClr val="000066"/>
              </a:solidFill>
              <a:latin typeface="Times New Roman" pitchFamily="18" charset="0"/>
            </a:endParaRPr>
          </a:p>
        </p:txBody>
      </p:sp>
      <p:grpSp>
        <p:nvGrpSpPr>
          <p:cNvPr id="436242" name="Group 18"/>
          <p:cNvGrpSpPr>
            <a:grpSpLocks/>
          </p:cNvGrpSpPr>
          <p:nvPr/>
        </p:nvGrpSpPr>
        <p:grpSpPr bwMode="auto">
          <a:xfrm>
            <a:off x="7394575" y="1776413"/>
            <a:ext cx="825500" cy="601662"/>
            <a:chOff x="4658" y="1119"/>
            <a:chExt cx="520" cy="379"/>
          </a:xfrm>
        </p:grpSpPr>
        <p:sp>
          <p:nvSpPr>
            <p:cNvPr id="560217" name="Line 19"/>
            <p:cNvSpPr>
              <a:spLocks noChangeShapeType="1"/>
            </p:cNvSpPr>
            <p:nvPr/>
          </p:nvSpPr>
          <p:spPr bwMode="auto">
            <a:xfrm rot="16200000" flipH="1">
              <a:off x="4925" y="1351"/>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sp>
          <p:nvSpPr>
            <p:cNvPr id="560218" name="Rectangle 20"/>
            <p:cNvSpPr>
              <a:spLocks noChangeArrowheads="1"/>
            </p:cNvSpPr>
            <p:nvPr/>
          </p:nvSpPr>
          <p:spPr bwMode="auto">
            <a:xfrm>
              <a:off x="4658" y="1119"/>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grpSp>
      <p:sp>
        <p:nvSpPr>
          <p:cNvPr id="436245" name="Rectangle 21"/>
          <p:cNvSpPr>
            <a:spLocks noChangeArrowheads="1"/>
          </p:cNvSpPr>
          <p:nvPr/>
        </p:nvSpPr>
        <p:spPr bwMode="auto">
          <a:xfrm>
            <a:off x="127000" y="571500"/>
            <a:ext cx="5724525" cy="2903538"/>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p>
          <a:p>
            <a:pPr marL="180975" lvl="1" indent="-1588">
              <a:lnSpc>
                <a:spcPct val="120000"/>
              </a:lnSpc>
              <a:buFont typeface="Arial" charset="0"/>
              <a:buNone/>
              <a:tabLst>
                <a:tab pos="1793875" algn="l"/>
                <a:tab pos="3586163"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3 s</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3 + 5 = 8 s	</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p>
          <a:p>
            <a:pPr marL="180975" lvl="1" indent="-1588">
              <a:lnSpc>
                <a:spcPct val="120000"/>
              </a:lnSpc>
              <a:buFont typeface="Arial" charset="0"/>
              <a:buNone/>
              <a:tabLst>
                <a:tab pos="1793875" algn="l"/>
                <a:tab pos="3586163"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3</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a:t>
            </a:r>
          </a:p>
        </p:txBody>
      </p:sp>
      <p:sp>
        <p:nvSpPr>
          <p:cNvPr id="436246" name="Rectangle 22"/>
          <p:cNvSpPr>
            <a:spLocks noChangeArrowheads="1"/>
          </p:cNvSpPr>
          <p:nvPr/>
        </p:nvSpPr>
        <p:spPr bwMode="auto">
          <a:xfrm>
            <a:off x="6118225" y="235426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2</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2</a:t>
            </a:r>
            <a:endParaRPr lang="en-US" sz="2000" b="1">
              <a:solidFill>
                <a:srgbClr val="000066"/>
              </a:solidFill>
              <a:latin typeface="Times New Roman" pitchFamily="18" charset="0"/>
            </a:endParaRPr>
          </a:p>
        </p:txBody>
      </p:sp>
      <p:sp>
        <p:nvSpPr>
          <p:cNvPr id="436247" name="Rectangle 23"/>
          <p:cNvSpPr>
            <a:spLocks noChangeArrowheads="1"/>
          </p:cNvSpPr>
          <p:nvPr/>
        </p:nvSpPr>
        <p:spPr bwMode="auto">
          <a:xfrm>
            <a:off x="180975" y="619125"/>
            <a:ext cx="5411788" cy="2952750"/>
          </a:xfrm>
          <a:prstGeom prst="rect">
            <a:avLst/>
          </a:prstGeom>
          <a:noFill/>
          <a:ln w="9525" algn="ctr">
            <a:solidFill>
              <a:srgbClr val="000066"/>
            </a:solidFill>
            <a:miter lim="800000"/>
            <a:headEnd/>
            <a:tailEnd type="none" w="lg" len="lg"/>
          </a:ln>
        </p:spPr>
        <p:txBody>
          <a:bodyPr wrap="none" lIns="90000" tIns="46800" rIns="90000" bIns="46800" anchor="ctr"/>
          <a:lstStyle/>
          <a:p>
            <a:pPr>
              <a:lnSpc>
                <a:spcPct val="110000"/>
              </a:lnSpc>
            </a:pPr>
            <a:endParaRPr lang="en-ZA"/>
          </a:p>
        </p:txBody>
      </p:sp>
      <p:grpSp>
        <p:nvGrpSpPr>
          <p:cNvPr id="560141" name="Group 24"/>
          <p:cNvGrpSpPr>
            <a:grpSpLocks/>
          </p:cNvGrpSpPr>
          <p:nvPr/>
        </p:nvGrpSpPr>
        <p:grpSpPr bwMode="auto">
          <a:xfrm>
            <a:off x="8355013" y="0"/>
            <a:ext cx="439737" cy="1531938"/>
            <a:chOff x="5263" y="0"/>
            <a:chExt cx="277" cy="965"/>
          </a:xfrm>
        </p:grpSpPr>
        <p:grpSp>
          <p:nvGrpSpPr>
            <p:cNvPr id="560199" name="Group 25"/>
            <p:cNvGrpSpPr>
              <a:grpSpLocks/>
            </p:cNvGrpSpPr>
            <p:nvPr/>
          </p:nvGrpSpPr>
          <p:grpSpPr bwMode="auto">
            <a:xfrm flipH="1">
              <a:off x="5362" y="613"/>
              <a:ext cx="153" cy="350"/>
              <a:chOff x="3414" y="2777"/>
              <a:chExt cx="453" cy="1033"/>
            </a:xfrm>
          </p:grpSpPr>
          <p:sp>
            <p:nvSpPr>
              <p:cNvPr id="560202" name="Oval 26"/>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0203" name="Oval 27"/>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204" name="Oval 28"/>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205" name="Oval 29"/>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206" name="Freeform 30"/>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0207" name="Oval 31"/>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0208" name="Group 32"/>
              <p:cNvGrpSpPr>
                <a:grpSpLocks/>
              </p:cNvGrpSpPr>
              <p:nvPr/>
            </p:nvGrpSpPr>
            <p:grpSpPr bwMode="auto">
              <a:xfrm rot="1748322">
                <a:off x="3655" y="2777"/>
                <a:ext cx="137" cy="189"/>
                <a:chOff x="3543" y="2743"/>
                <a:chExt cx="137" cy="189"/>
              </a:xfrm>
            </p:grpSpPr>
            <p:sp>
              <p:nvSpPr>
                <p:cNvPr id="560210" name="Oval 33"/>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211" name="Freeform 34"/>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0212" name="Group 35"/>
                <p:cNvGrpSpPr>
                  <a:grpSpLocks/>
                </p:cNvGrpSpPr>
                <p:nvPr/>
              </p:nvGrpSpPr>
              <p:grpSpPr bwMode="auto">
                <a:xfrm rot="686533">
                  <a:off x="3636" y="2825"/>
                  <a:ext cx="35" cy="29"/>
                  <a:chOff x="10539" y="9123"/>
                  <a:chExt cx="132" cy="108"/>
                </a:xfrm>
              </p:grpSpPr>
              <p:sp>
                <p:nvSpPr>
                  <p:cNvPr id="560214" name="Freeform 36"/>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0215" name="Freeform 37"/>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0216" name="Freeform 38"/>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0213" name="Freeform 39"/>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0209" name="Freeform 40"/>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0200" name="Rectangle 41"/>
            <p:cNvSpPr>
              <a:spLocks noChangeArrowheads="1"/>
            </p:cNvSpPr>
            <p:nvPr/>
          </p:nvSpPr>
          <p:spPr bwMode="auto">
            <a:xfrm>
              <a:off x="5263" y="519"/>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0201" name="Line 42"/>
            <p:cNvSpPr>
              <a:spLocks noChangeShapeType="1"/>
            </p:cNvSpPr>
            <p:nvPr/>
          </p:nvSpPr>
          <p:spPr bwMode="auto">
            <a:xfrm flipV="1">
              <a:off x="5404" y="0"/>
              <a:ext cx="0" cy="519"/>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0142" name="Group 43"/>
          <p:cNvGrpSpPr>
            <a:grpSpLocks/>
          </p:cNvGrpSpPr>
          <p:nvPr/>
        </p:nvGrpSpPr>
        <p:grpSpPr bwMode="auto">
          <a:xfrm>
            <a:off x="8355013" y="5262563"/>
            <a:ext cx="439737" cy="958850"/>
            <a:chOff x="3315" y="3208"/>
            <a:chExt cx="277" cy="604"/>
          </a:xfrm>
        </p:grpSpPr>
        <p:grpSp>
          <p:nvGrpSpPr>
            <p:cNvPr id="560181" name="Group 44"/>
            <p:cNvGrpSpPr>
              <a:grpSpLocks/>
            </p:cNvGrpSpPr>
            <p:nvPr/>
          </p:nvGrpSpPr>
          <p:grpSpPr bwMode="auto">
            <a:xfrm flipH="1">
              <a:off x="3414" y="3460"/>
              <a:ext cx="153" cy="350"/>
              <a:chOff x="3414" y="2777"/>
              <a:chExt cx="453" cy="1033"/>
            </a:xfrm>
          </p:grpSpPr>
          <p:sp>
            <p:nvSpPr>
              <p:cNvPr id="560184" name="Oval 45"/>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0185" name="Oval 46"/>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86" name="Oval 47"/>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87" name="Oval 48"/>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88" name="Freeform 49"/>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0189" name="Oval 50"/>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0190" name="Group 51"/>
              <p:cNvGrpSpPr>
                <a:grpSpLocks/>
              </p:cNvGrpSpPr>
              <p:nvPr/>
            </p:nvGrpSpPr>
            <p:grpSpPr bwMode="auto">
              <a:xfrm rot="1748322">
                <a:off x="3655" y="2777"/>
                <a:ext cx="137" cy="189"/>
                <a:chOff x="3543" y="2743"/>
                <a:chExt cx="137" cy="189"/>
              </a:xfrm>
            </p:grpSpPr>
            <p:sp>
              <p:nvSpPr>
                <p:cNvPr id="560192" name="Oval 52"/>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93" name="Freeform 53"/>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0194" name="Group 54"/>
                <p:cNvGrpSpPr>
                  <a:grpSpLocks/>
                </p:cNvGrpSpPr>
                <p:nvPr/>
              </p:nvGrpSpPr>
              <p:grpSpPr bwMode="auto">
                <a:xfrm rot="686533">
                  <a:off x="3636" y="2825"/>
                  <a:ext cx="35" cy="29"/>
                  <a:chOff x="10539" y="9123"/>
                  <a:chExt cx="132" cy="108"/>
                </a:xfrm>
              </p:grpSpPr>
              <p:sp>
                <p:nvSpPr>
                  <p:cNvPr id="560196" name="Freeform 55"/>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0197" name="Freeform 56"/>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0198" name="Freeform 57"/>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0195" name="Freeform 58"/>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0191" name="Freeform 59"/>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0182" name="Rectangle 60"/>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0183" name="Line 61"/>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0143" name="Group 62"/>
          <p:cNvGrpSpPr>
            <a:grpSpLocks/>
          </p:cNvGrpSpPr>
          <p:nvPr/>
        </p:nvGrpSpPr>
        <p:grpSpPr bwMode="auto">
          <a:xfrm>
            <a:off x="8355013" y="3846513"/>
            <a:ext cx="439737" cy="958850"/>
            <a:chOff x="3315" y="3208"/>
            <a:chExt cx="277" cy="604"/>
          </a:xfrm>
        </p:grpSpPr>
        <p:grpSp>
          <p:nvGrpSpPr>
            <p:cNvPr id="560163" name="Group 63"/>
            <p:cNvGrpSpPr>
              <a:grpSpLocks/>
            </p:cNvGrpSpPr>
            <p:nvPr/>
          </p:nvGrpSpPr>
          <p:grpSpPr bwMode="auto">
            <a:xfrm flipH="1">
              <a:off x="3414" y="3460"/>
              <a:ext cx="153" cy="350"/>
              <a:chOff x="3414" y="2777"/>
              <a:chExt cx="453" cy="1033"/>
            </a:xfrm>
          </p:grpSpPr>
          <p:sp>
            <p:nvSpPr>
              <p:cNvPr id="560166" name="Oval 64"/>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0167" name="Oval 65"/>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68" name="Oval 66"/>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69" name="Oval 67"/>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70" name="Freeform 68"/>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0171" name="Oval 69"/>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0172" name="Group 70"/>
              <p:cNvGrpSpPr>
                <a:grpSpLocks/>
              </p:cNvGrpSpPr>
              <p:nvPr/>
            </p:nvGrpSpPr>
            <p:grpSpPr bwMode="auto">
              <a:xfrm rot="1748322">
                <a:off x="3655" y="2777"/>
                <a:ext cx="137" cy="189"/>
                <a:chOff x="3543" y="2743"/>
                <a:chExt cx="137" cy="189"/>
              </a:xfrm>
            </p:grpSpPr>
            <p:sp>
              <p:nvSpPr>
                <p:cNvPr id="560174" name="Oval 71"/>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75" name="Freeform 72"/>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0176" name="Group 73"/>
                <p:cNvGrpSpPr>
                  <a:grpSpLocks/>
                </p:cNvGrpSpPr>
                <p:nvPr/>
              </p:nvGrpSpPr>
              <p:grpSpPr bwMode="auto">
                <a:xfrm rot="686533">
                  <a:off x="3636" y="2825"/>
                  <a:ext cx="35" cy="29"/>
                  <a:chOff x="10539" y="9123"/>
                  <a:chExt cx="132" cy="108"/>
                </a:xfrm>
              </p:grpSpPr>
              <p:sp>
                <p:nvSpPr>
                  <p:cNvPr id="560178" name="Freeform 74"/>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0179" name="Freeform 75"/>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0180" name="Freeform 76"/>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0177" name="Freeform 77"/>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0173" name="Freeform 78"/>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0164" name="Rectangle 79"/>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0165" name="Line 80"/>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0144" name="Group 81"/>
          <p:cNvGrpSpPr>
            <a:grpSpLocks/>
          </p:cNvGrpSpPr>
          <p:nvPr/>
        </p:nvGrpSpPr>
        <p:grpSpPr bwMode="auto">
          <a:xfrm>
            <a:off x="8355013" y="1766888"/>
            <a:ext cx="439737" cy="958850"/>
            <a:chOff x="3315" y="3208"/>
            <a:chExt cx="277" cy="604"/>
          </a:xfrm>
        </p:grpSpPr>
        <p:grpSp>
          <p:nvGrpSpPr>
            <p:cNvPr id="560145" name="Group 82"/>
            <p:cNvGrpSpPr>
              <a:grpSpLocks/>
            </p:cNvGrpSpPr>
            <p:nvPr/>
          </p:nvGrpSpPr>
          <p:grpSpPr bwMode="auto">
            <a:xfrm flipH="1">
              <a:off x="3414" y="3460"/>
              <a:ext cx="153" cy="350"/>
              <a:chOff x="3414" y="2777"/>
              <a:chExt cx="453" cy="1033"/>
            </a:xfrm>
          </p:grpSpPr>
          <p:sp>
            <p:nvSpPr>
              <p:cNvPr id="560148" name="Oval 8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0149" name="Oval 8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50" name="Oval 8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51" name="Oval 8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52" name="Freeform 8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0153" name="Oval 8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0154" name="Group 89"/>
              <p:cNvGrpSpPr>
                <a:grpSpLocks/>
              </p:cNvGrpSpPr>
              <p:nvPr/>
            </p:nvGrpSpPr>
            <p:grpSpPr bwMode="auto">
              <a:xfrm rot="1748322">
                <a:off x="3655" y="2777"/>
                <a:ext cx="137" cy="189"/>
                <a:chOff x="3543" y="2743"/>
                <a:chExt cx="137" cy="189"/>
              </a:xfrm>
            </p:grpSpPr>
            <p:sp>
              <p:nvSpPr>
                <p:cNvPr id="560156" name="Oval 9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0157" name="Freeform 9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0158" name="Group 92"/>
                <p:cNvGrpSpPr>
                  <a:grpSpLocks/>
                </p:cNvGrpSpPr>
                <p:nvPr/>
              </p:nvGrpSpPr>
              <p:grpSpPr bwMode="auto">
                <a:xfrm rot="686533">
                  <a:off x="3636" y="2825"/>
                  <a:ext cx="35" cy="29"/>
                  <a:chOff x="10539" y="9123"/>
                  <a:chExt cx="132" cy="108"/>
                </a:xfrm>
              </p:grpSpPr>
              <p:sp>
                <p:nvSpPr>
                  <p:cNvPr id="560160" name="Freeform 9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0161" name="Freeform 9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0162" name="Freeform 9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0159" name="Freeform 9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0155" name="Freeform 9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0146" name="Rectangle 98"/>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0147" name="Line 99"/>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6229"/>
                                        </p:tgtEl>
                                        <p:attrNameLst>
                                          <p:attrName>style.visibility</p:attrName>
                                        </p:attrNameLst>
                                      </p:cBhvr>
                                      <p:to>
                                        <p:strVal val="visible"/>
                                      </p:to>
                                    </p:set>
                                    <p:animEffect transition="in" filter="fade">
                                      <p:cBhvr>
                                        <p:cTn id="7" dur="500"/>
                                        <p:tgtEl>
                                          <p:spTgt spid="436229"/>
                                        </p:tgtEl>
                                      </p:cBhvr>
                                    </p:animEffect>
                                  </p:childTnLst>
                                </p:cTn>
                              </p:par>
                              <p:par>
                                <p:cTn id="8" presetID="1" presetClass="entr" presetSubtype="0" fill="hold" grpId="0" nodeType="withEffect">
                                  <p:stCondLst>
                                    <p:cond delay="500"/>
                                  </p:stCondLst>
                                  <p:childTnLst>
                                    <p:set>
                                      <p:cBhvr>
                                        <p:cTn id="9" dur="1" fill="hold">
                                          <p:stCondLst>
                                            <p:cond delay="0"/>
                                          </p:stCondLst>
                                        </p:cTn>
                                        <p:tgtEl>
                                          <p:spTgt spid="436238"/>
                                        </p:tgtEl>
                                        <p:attrNameLst>
                                          <p:attrName>style.visibility</p:attrName>
                                        </p:attrNameLst>
                                      </p:cBhvr>
                                      <p:to>
                                        <p:strVal val="visible"/>
                                      </p:to>
                                    </p:set>
                                  </p:childTnLst>
                                </p:cTn>
                              </p:par>
                              <p:par>
                                <p:cTn id="10" presetID="1" presetClass="entr" presetSubtype="0" fill="hold" nodeType="withEffect">
                                  <p:stCondLst>
                                    <p:cond delay="1000"/>
                                  </p:stCondLst>
                                  <p:childTnLst>
                                    <p:set>
                                      <p:cBhvr>
                                        <p:cTn id="11" dur="1" fill="hold">
                                          <p:stCondLst>
                                            <p:cond delay="0"/>
                                          </p:stCondLst>
                                        </p:cTn>
                                        <p:tgtEl>
                                          <p:spTgt spid="436226"/>
                                        </p:tgtEl>
                                        <p:attrNameLst>
                                          <p:attrName>style.visibility</p:attrName>
                                        </p:attrNameLst>
                                      </p:cBhvr>
                                      <p:to>
                                        <p:strVal val="visible"/>
                                      </p:to>
                                    </p:set>
                                  </p:childTnLst>
                                </p:cTn>
                              </p:par>
                              <p:par>
                                <p:cTn id="12" presetID="1" presetClass="entr" presetSubtype="0" fill="hold" grpId="0" nodeType="withEffect">
                                  <p:stCondLst>
                                    <p:cond delay="1500"/>
                                  </p:stCondLst>
                                  <p:childTnLst>
                                    <p:set>
                                      <p:cBhvr>
                                        <p:cTn id="13" dur="1" fill="hold">
                                          <p:stCondLst>
                                            <p:cond delay="0"/>
                                          </p:stCondLst>
                                        </p:cTn>
                                        <p:tgtEl>
                                          <p:spTgt spid="436240"/>
                                        </p:tgtEl>
                                        <p:attrNameLst>
                                          <p:attrName>style.visibility</p:attrName>
                                        </p:attrNameLst>
                                      </p:cBhvr>
                                      <p:to>
                                        <p:strVal val="visible"/>
                                      </p:to>
                                    </p:set>
                                  </p:childTnLst>
                                </p:cTn>
                              </p:par>
                              <p:par>
                                <p:cTn id="14" presetID="1" presetClass="entr" presetSubtype="0" fill="hold" grpId="0" nodeType="withEffect">
                                  <p:stCondLst>
                                    <p:cond delay="2000"/>
                                  </p:stCondLst>
                                  <p:childTnLst>
                                    <p:set>
                                      <p:cBhvr>
                                        <p:cTn id="15" dur="1" fill="hold">
                                          <p:stCondLst>
                                            <p:cond delay="0"/>
                                          </p:stCondLst>
                                        </p:cTn>
                                        <p:tgtEl>
                                          <p:spTgt spid="436239"/>
                                        </p:tgtEl>
                                        <p:attrNameLst>
                                          <p:attrName>style.visibility</p:attrName>
                                        </p:attrNameLst>
                                      </p:cBhvr>
                                      <p:to>
                                        <p:strVal val="visible"/>
                                      </p:to>
                                    </p:set>
                                  </p:childTnLst>
                                </p:cTn>
                              </p:par>
                              <p:par>
                                <p:cTn id="16" presetID="1" presetClass="entr" presetSubtype="0" fill="hold" grpId="0" nodeType="withEffect">
                                  <p:stCondLst>
                                    <p:cond delay="2500"/>
                                  </p:stCondLst>
                                  <p:childTnLst>
                                    <p:set>
                                      <p:cBhvr>
                                        <p:cTn id="17" dur="1" fill="hold">
                                          <p:stCondLst>
                                            <p:cond delay="0"/>
                                          </p:stCondLst>
                                        </p:cTn>
                                        <p:tgtEl>
                                          <p:spTgt spid="436246"/>
                                        </p:tgtEl>
                                        <p:attrNameLst>
                                          <p:attrName>style.visibility</p:attrName>
                                        </p:attrNameLst>
                                      </p:cBhvr>
                                      <p:to>
                                        <p:strVal val="visible"/>
                                      </p:to>
                                    </p:set>
                                  </p:childTnLst>
                                </p:cTn>
                              </p:par>
                              <p:par>
                                <p:cTn id="18" presetID="1" presetClass="entr" presetSubtype="0" fill="hold" nodeType="withEffect">
                                  <p:stCondLst>
                                    <p:cond delay="3000"/>
                                  </p:stCondLst>
                                  <p:childTnLst>
                                    <p:set>
                                      <p:cBhvr>
                                        <p:cTn id="19" dur="1" fill="hold">
                                          <p:stCondLst>
                                            <p:cond delay="0"/>
                                          </p:stCondLst>
                                        </p:cTn>
                                        <p:tgtEl>
                                          <p:spTgt spid="436242"/>
                                        </p:tgtEl>
                                        <p:attrNameLst>
                                          <p:attrName>style.visibility</p:attrName>
                                        </p:attrNameLst>
                                      </p:cBhvr>
                                      <p:to>
                                        <p:strVal val="visible"/>
                                      </p:to>
                                    </p:set>
                                  </p:childTnLst>
                                </p:cTn>
                              </p:par>
                              <p:par>
                                <p:cTn id="20" presetID="1" presetClass="entr" presetSubtype="0" fill="hold" grpId="0" nodeType="withEffect">
                                  <p:stCondLst>
                                    <p:cond delay="3500"/>
                                  </p:stCondLst>
                                  <p:childTnLst>
                                    <p:set>
                                      <p:cBhvr>
                                        <p:cTn id="21" dur="1" fill="hold">
                                          <p:stCondLst>
                                            <p:cond delay="0"/>
                                          </p:stCondLst>
                                        </p:cTn>
                                        <p:tgtEl>
                                          <p:spTgt spid="43624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36247"/>
                                        </p:tgtEl>
                                        <p:attrNameLst>
                                          <p:attrName>style.visibility</p:attrName>
                                        </p:attrNameLst>
                                      </p:cBhvr>
                                      <p:to>
                                        <p:strVal val="visible"/>
                                      </p:to>
                                    </p:set>
                                    <p:animEffect transition="in" filter="fade">
                                      <p:cBhvr>
                                        <p:cTn id="26" dur="1000"/>
                                        <p:tgtEl>
                                          <p:spTgt spid="43624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36245"/>
                                        </p:tgtEl>
                                        <p:attrNameLst>
                                          <p:attrName>style.visibility</p:attrName>
                                        </p:attrNameLst>
                                      </p:cBhvr>
                                      <p:to>
                                        <p:strVal val="visible"/>
                                      </p:to>
                                    </p:set>
                                    <p:animEffect transition="in" filter="fade">
                                      <p:cBhvr>
                                        <p:cTn id="29" dur="1000"/>
                                        <p:tgtEl>
                                          <p:spTgt spid="436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38" grpId="0"/>
      <p:bldP spid="436239" grpId="0"/>
      <p:bldP spid="436240" grpId="0"/>
      <p:bldP spid="436241" grpId="0"/>
      <p:bldP spid="436245" grpId="0"/>
      <p:bldP spid="436246" grpId="0"/>
      <p:bldP spid="43624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229" name="Rectangle 3"/>
          <p:cNvSpPr>
            <a:spLocks noGrp="1" noChangeArrowheads="1"/>
          </p:cNvSpPr>
          <p:nvPr>
            <p:ph type="dt" sz="quarter" idx="10"/>
          </p:nvPr>
        </p:nvSpPr>
        <p:spPr>
          <a:noFill/>
        </p:spPr>
        <p:txBody>
          <a:bodyPr/>
          <a:lstStyle/>
          <a:p>
            <a:r>
              <a:rPr lang="en-US" smtClean="0"/>
              <a:t>PHY1012F</a:t>
            </a:r>
          </a:p>
        </p:txBody>
      </p:sp>
      <p:sp>
        <p:nvSpPr>
          <p:cNvPr id="430230" name="Slide Number Placeholder 4"/>
          <p:cNvSpPr>
            <a:spLocks noGrp="1"/>
          </p:cNvSpPr>
          <p:nvPr>
            <p:ph type="sldNum" sz="quarter" idx="11"/>
          </p:nvPr>
        </p:nvSpPr>
        <p:spPr>
          <a:noFill/>
        </p:spPr>
        <p:txBody>
          <a:bodyPr/>
          <a:lstStyle/>
          <a:p>
            <a:fld id="{ACF99259-F3E4-40CE-B52D-0D4A19648313}" type="slidenum">
              <a:rPr lang="en-US" smtClean="0">
                <a:latin typeface="Koala"/>
                <a:cs typeface="Arial" charset="0"/>
              </a:rPr>
              <a:pPr/>
              <a:t>39</a:t>
            </a:fld>
            <a:endParaRPr lang="en-US" smtClean="0">
              <a:latin typeface="Koala"/>
              <a:cs typeface="Arial" charset="0"/>
            </a:endParaRPr>
          </a:p>
        </p:txBody>
      </p:sp>
      <p:sp>
        <p:nvSpPr>
          <p:cNvPr id="430231" name="Line 4"/>
          <p:cNvSpPr>
            <a:spLocks noChangeShapeType="1"/>
          </p:cNvSpPr>
          <p:nvPr/>
        </p:nvSpPr>
        <p:spPr bwMode="auto">
          <a:xfrm>
            <a:off x="5724525" y="6219825"/>
            <a:ext cx="3194050"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0087" name="Line 7"/>
          <p:cNvSpPr>
            <a:spLocks noChangeShapeType="1"/>
          </p:cNvSpPr>
          <p:nvPr/>
        </p:nvSpPr>
        <p:spPr bwMode="auto">
          <a:xfrm rot="16200000" flipH="1">
            <a:off x="7876382" y="1400969"/>
            <a:ext cx="468312" cy="0"/>
          </a:xfrm>
          <a:prstGeom prst="line">
            <a:avLst/>
          </a:prstGeom>
          <a:noFill/>
          <a:ln w="38100">
            <a:solidFill>
              <a:srgbClr val="FF9900"/>
            </a:solidFill>
            <a:round/>
            <a:headEnd/>
            <a:tailEnd type="stealth" w="lg" len="lg"/>
          </a:ln>
        </p:spPr>
        <p:txBody>
          <a:bodyPr lIns="90000" tIns="46800" rIns="90000" bIns="46800"/>
          <a:lstStyle/>
          <a:p>
            <a:endParaRPr lang="en-US"/>
          </a:p>
        </p:txBody>
      </p:sp>
      <p:sp>
        <p:nvSpPr>
          <p:cNvPr id="430233" name="Line 8"/>
          <p:cNvSpPr>
            <a:spLocks noChangeShapeType="1"/>
          </p:cNvSpPr>
          <p:nvPr/>
        </p:nvSpPr>
        <p:spPr bwMode="auto">
          <a:xfrm rot="5400000" flipH="1" flipV="1">
            <a:off x="7876382" y="5318919"/>
            <a:ext cx="468312" cy="0"/>
          </a:xfrm>
          <a:prstGeom prst="line">
            <a:avLst/>
          </a:prstGeom>
          <a:noFill/>
          <a:ln w="38100">
            <a:solidFill>
              <a:srgbClr val="FF9900"/>
            </a:solidFill>
            <a:round/>
            <a:headEnd/>
            <a:tailEnd type="stealth" w="lg" len="lg"/>
          </a:ln>
        </p:spPr>
        <p:txBody>
          <a:bodyPr lIns="90000" tIns="46800" rIns="90000" bIns="46800"/>
          <a:lstStyle/>
          <a:p>
            <a:endParaRPr lang="en-US"/>
          </a:p>
        </p:txBody>
      </p:sp>
      <p:grpSp>
        <p:nvGrpSpPr>
          <p:cNvPr id="430234" name="Group 10"/>
          <p:cNvGrpSpPr>
            <a:grpSpLocks/>
          </p:cNvGrpSpPr>
          <p:nvPr/>
        </p:nvGrpSpPr>
        <p:grpSpPr bwMode="auto">
          <a:xfrm>
            <a:off x="8355013" y="4699000"/>
            <a:ext cx="439737" cy="958850"/>
            <a:chOff x="3315" y="3208"/>
            <a:chExt cx="277" cy="604"/>
          </a:xfrm>
        </p:grpSpPr>
        <p:grpSp>
          <p:nvGrpSpPr>
            <p:cNvPr id="430302" name="Group 11"/>
            <p:cNvGrpSpPr>
              <a:grpSpLocks/>
            </p:cNvGrpSpPr>
            <p:nvPr/>
          </p:nvGrpSpPr>
          <p:grpSpPr bwMode="auto">
            <a:xfrm flipH="1">
              <a:off x="3414" y="3460"/>
              <a:ext cx="153" cy="350"/>
              <a:chOff x="3414" y="2777"/>
              <a:chExt cx="453" cy="1033"/>
            </a:xfrm>
          </p:grpSpPr>
          <p:sp>
            <p:nvSpPr>
              <p:cNvPr id="430305" name="Oval 12"/>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0306" name="Oval 13"/>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307" name="Oval 14"/>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308" name="Oval 15"/>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309" name="Freeform 16"/>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0310" name="Oval 17"/>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0311" name="Group 18"/>
              <p:cNvGrpSpPr>
                <a:grpSpLocks/>
              </p:cNvGrpSpPr>
              <p:nvPr/>
            </p:nvGrpSpPr>
            <p:grpSpPr bwMode="auto">
              <a:xfrm rot="1748322">
                <a:off x="3655" y="2777"/>
                <a:ext cx="137" cy="189"/>
                <a:chOff x="3543" y="2743"/>
                <a:chExt cx="137" cy="189"/>
              </a:xfrm>
            </p:grpSpPr>
            <p:sp>
              <p:nvSpPr>
                <p:cNvPr id="430313" name="Oval 19"/>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314" name="Freeform 20"/>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0315" name="Group 21"/>
                <p:cNvGrpSpPr>
                  <a:grpSpLocks/>
                </p:cNvGrpSpPr>
                <p:nvPr/>
              </p:nvGrpSpPr>
              <p:grpSpPr bwMode="auto">
                <a:xfrm rot="686533">
                  <a:off x="3636" y="2825"/>
                  <a:ext cx="35" cy="29"/>
                  <a:chOff x="10539" y="9123"/>
                  <a:chExt cx="132" cy="108"/>
                </a:xfrm>
              </p:grpSpPr>
              <p:sp>
                <p:nvSpPr>
                  <p:cNvPr id="430317" name="Freeform 22"/>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0318" name="Freeform 23"/>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0319" name="Freeform 24"/>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0316" name="Freeform 25"/>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0312" name="Freeform 26"/>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0303" name="Rectangle 27"/>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0304" name="Line 28"/>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0128" name="Group 48"/>
          <p:cNvGrpSpPr>
            <a:grpSpLocks/>
          </p:cNvGrpSpPr>
          <p:nvPr/>
        </p:nvGrpSpPr>
        <p:grpSpPr bwMode="auto">
          <a:xfrm>
            <a:off x="8355013" y="2832100"/>
            <a:ext cx="439737" cy="958850"/>
            <a:chOff x="3315" y="3208"/>
            <a:chExt cx="277" cy="604"/>
          </a:xfrm>
        </p:grpSpPr>
        <p:grpSp>
          <p:nvGrpSpPr>
            <p:cNvPr id="430284" name="Group 49"/>
            <p:cNvGrpSpPr>
              <a:grpSpLocks/>
            </p:cNvGrpSpPr>
            <p:nvPr/>
          </p:nvGrpSpPr>
          <p:grpSpPr bwMode="auto">
            <a:xfrm flipH="1">
              <a:off x="3414" y="3460"/>
              <a:ext cx="153" cy="350"/>
              <a:chOff x="3414" y="2777"/>
              <a:chExt cx="453" cy="1033"/>
            </a:xfrm>
          </p:grpSpPr>
          <p:sp>
            <p:nvSpPr>
              <p:cNvPr id="430287" name="Oval 50"/>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0288" name="Oval 51"/>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89" name="Oval 52"/>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90" name="Oval 53"/>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91" name="Freeform 54"/>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0292" name="Oval 55"/>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0293" name="Group 56"/>
              <p:cNvGrpSpPr>
                <a:grpSpLocks/>
              </p:cNvGrpSpPr>
              <p:nvPr/>
            </p:nvGrpSpPr>
            <p:grpSpPr bwMode="auto">
              <a:xfrm rot="1748322">
                <a:off x="3655" y="2777"/>
                <a:ext cx="137" cy="189"/>
                <a:chOff x="3543" y="2743"/>
                <a:chExt cx="137" cy="189"/>
              </a:xfrm>
            </p:grpSpPr>
            <p:sp>
              <p:nvSpPr>
                <p:cNvPr id="430295" name="Oval 57"/>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96" name="Freeform 58"/>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0297" name="Group 59"/>
                <p:cNvGrpSpPr>
                  <a:grpSpLocks/>
                </p:cNvGrpSpPr>
                <p:nvPr/>
              </p:nvGrpSpPr>
              <p:grpSpPr bwMode="auto">
                <a:xfrm rot="686533">
                  <a:off x="3636" y="2825"/>
                  <a:ext cx="35" cy="29"/>
                  <a:chOff x="10539" y="9123"/>
                  <a:chExt cx="132" cy="108"/>
                </a:xfrm>
              </p:grpSpPr>
              <p:sp>
                <p:nvSpPr>
                  <p:cNvPr id="430299" name="Freeform 60"/>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0300" name="Freeform 61"/>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0301" name="Freeform 62"/>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0298" name="Freeform 63"/>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0294" name="Freeform 64"/>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0285" name="Rectangle 65"/>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0286" name="Line 66"/>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0147" name="Group 67"/>
          <p:cNvGrpSpPr>
            <a:grpSpLocks/>
          </p:cNvGrpSpPr>
          <p:nvPr/>
        </p:nvGrpSpPr>
        <p:grpSpPr bwMode="auto">
          <a:xfrm>
            <a:off x="8355013" y="854075"/>
            <a:ext cx="439737" cy="958850"/>
            <a:chOff x="3315" y="3208"/>
            <a:chExt cx="277" cy="604"/>
          </a:xfrm>
        </p:grpSpPr>
        <p:grpSp>
          <p:nvGrpSpPr>
            <p:cNvPr id="430266" name="Group 68"/>
            <p:cNvGrpSpPr>
              <a:grpSpLocks/>
            </p:cNvGrpSpPr>
            <p:nvPr/>
          </p:nvGrpSpPr>
          <p:grpSpPr bwMode="auto">
            <a:xfrm flipH="1">
              <a:off x="3414" y="3460"/>
              <a:ext cx="153" cy="350"/>
              <a:chOff x="3414" y="2777"/>
              <a:chExt cx="453" cy="1033"/>
            </a:xfrm>
          </p:grpSpPr>
          <p:sp>
            <p:nvSpPr>
              <p:cNvPr id="430269" name="Oval 69"/>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0270" name="Oval 70"/>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71" name="Oval 71"/>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72" name="Oval 72"/>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73" name="Freeform 73"/>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0274" name="Oval 74"/>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0275" name="Group 75"/>
              <p:cNvGrpSpPr>
                <a:grpSpLocks/>
              </p:cNvGrpSpPr>
              <p:nvPr/>
            </p:nvGrpSpPr>
            <p:grpSpPr bwMode="auto">
              <a:xfrm rot="1748322">
                <a:off x="3655" y="2777"/>
                <a:ext cx="137" cy="189"/>
                <a:chOff x="3543" y="2743"/>
                <a:chExt cx="137" cy="189"/>
              </a:xfrm>
            </p:grpSpPr>
            <p:sp>
              <p:nvSpPr>
                <p:cNvPr id="430277" name="Oval 76"/>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0278" name="Freeform 77"/>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0279" name="Group 78"/>
                <p:cNvGrpSpPr>
                  <a:grpSpLocks/>
                </p:cNvGrpSpPr>
                <p:nvPr/>
              </p:nvGrpSpPr>
              <p:grpSpPr bwMode="auto">
                <a:xfrm rot="686533">
                  <a:off x="3636" y="2825"/>
                  <a:ext cx="35" cy="29"/>
                  <a:chOff x="10539" y="9123"/>
                  <a:chExt cx="132" cy="108"/>
                </a:xfrm>
              </p:grpSpPr>
              <p:sp>
                <p:nvSpPr>
                  <p:cNvPr id="430281" name="Freeform 79"/>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0282" name="Freeform 80"/>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0283" name="Freeform 81"/>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0280" name="Freeform 82"/>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0276" name="Freeform 83"/>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0267" name="Rectangle 84"/>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0268" name="Line 85"/>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430237" name="Line 86"/>
          <p:cNvSpPr>
            <a:spLocks noChangeShapeType="1"/>
          </p:cNvSpPr>
          <p:nvPr/>
        </p:nvSpPr>
        <p:spPr bwMode="auto">
          <a:xfrm flipV="1">
            <a:off x="7504113" y="604838"/>
            <a:ext cx="0" cy="5686425"/>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30238" name="Rectangle 87"/>
          <p:cNvSpPr>
            <a:spLocks noChangeArrowheads="1"/>
          </p:cNvSpPr>
          <p:nvPr/>
        </p:nvSpPr>
        <p:spPr bwMode="auto">
          <a:xfrm>
            <a:off x="7361238" y="539750"/>
            <a:ext cx="66357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430239" name="Rectangle 88"/>
          <p:cNvSpPr>
            <a:spLocks noChangeArrowheads="1"/>
          </p:cNvSpPr>
          <p:nvPr/>
        </p:nvSpPr>
        <p:spPr bwMode="auto">
          <a:xfrm>
            <a:off x="6894513" y="5995988"/>
            <a:ext cx="512762"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rPr>
              <a:t>0</a:t>
            </a:r>
          </a:p>
        </p:txBody>
      </p:sp>
      <p:sp>
        <p:nvSpPr>
          <p:cNvPr id="430240" name="Line 89"/>
          <p:cNvSpPr>
            <a:spLocks noChangeShapeType="1"/>
          </p:cNvSpPr>
          <p:nvPr/>
        </p:nvSpPr>
        <p:spPr bwMode="auto">
          <a:xfrm rot="16200000" flipV="1">
            <a:off x="7495382" y="6082506"/>
            <a:ext cx="0" cy="265113"/>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430171" name="Rectangle 91"/>
          <p:cNvSpPr>
            <a:spLocks noChangeArrowheads="1"/>
          </p:cNvSpPr>
          <p:nvPr/>
        </p:nvSpPr>
        <p:spPr bwMode="auto">
          <a:xfrm>
            <a:off x="7372350" y="3252788"/>
            <a:ext cx="985838"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i="1">
                <a:solidFill>
                  <a:srgbClr val="000066"/>
                </a:solidFill>
                <a:latin typeface="Times New Roman" pitchFamily="18" charset="0"/>
              </a:rPr>
              <a:t>=</a:t>
            </a:r>
            <a:r>
              <a:rPr lang="en-US" sz="2000" b="1" i="1" baseline="30000">
                <a:solidFill>
                  <a:srgbClr val="000066"/>
                </a:solidFill>
                <a:latin typeface="Times New Roman" pitchFamily="18" charset="0"/>
              </a:rPr>
              <a:t> </a:t>
            </a:r>
            <a:r>
              <a:rPr lang="en-US" sz="2000" b="1">
                <a:solidFill>
                  <a:srgbClr val="000066"/>
                </a:solidFill>
                <a:latin typeface="Times New Roman" pitchFamily="18" charset="0"/>
              </a:rPr>
              <a:t>0</a:t>
            </a:r>
          </a:p>
        </p:txBody>
      </p:sp>
      <p:sp>
        <p:nvSpPr>
          <p:cNvPr id="430242" name="Rectangle 94"/>
          <p:cNvSpPr>
            <a:spLocks noChangeArrowheads="1"/>
          </p:cNvSpPr>
          <p:nvPr/>
        </p:nvSpPr>
        <p:spPr bwMode="auto">
          <a:xfrm>
            <a:off x="7475538" y="5145088"/>
            <a:ext cx="825500"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sp>
        <p:nvSpPr>
          <p:cNvPr id="430175" name="Rectangle 95"/>
          <p:cNvSpPr>
            <a:spLocks noChangeArrowheads="1"/>
          </p:cNvSpPr>
          <p:nvPr/>
        </p:nvSpPr>
        <p:spPr bwMode="auto">
          <a:xfrm>
            <a:off x="7475538" y="1003300"/>
            <a:ext cx="825500"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sp>
        <p:nvSpPr>
          <p:cNvPr id="430176" name="Freeform 96"/>
          <p:cNvSpPr>
            <a:spLocks/>
          </p:cNvSpPr>
          <p:nvPr/>
        </p:nvSpPr>
        <p:spPr bwMode="auto">
          <a:xfrm>
            <a:off x="8405813" y="4976813"/>
            <a:ext cx="388937" cy="700087"/>
          </a:xfrm>
          <a:custGeom>
            <a:avLst/>
            <a:gdLst>
              <a:gd name="T0" fmla="*/ 2147483647 w 245"/>
              <a:gd name="T1" fmla="*/ 2147483647 h 441"/>
              <a:gd name="T2" fmla="*/ 2147483647 w 245"/>
              <a:gd name="T3" fmla="*/ 2147483647 h 441"/>
              <a:gd name="T4" fmla="*/ 2147483647 w 245"/>
              <a:gd name="T5" fmla="*/ 2147483647 h 441"/>
              <a:gd name="T6" fmla="*/ 2147483647 w 245"/>
              <a:gd name="T7" fmla="*/ 2147483647 h 441"/>
              <a:gd name="T8" fmla="*/ 2147483647 w 245"/>
              <a:gd name="T9" fmla="*/ 2147483647 h 441"/>
              <a:gd name="T10" fmla="*/ 0 60000 65536"/>
              <a:gd name="T11" fmla="*/ 0 60000 65536"/>
              <a:gd name="T12" fmla="*/ 0 60000 65536"/>
              <a:gd name="T13" fmla="*/ 0 60000 65536"/>
              <a:gd name="T14" fmla="*/ 0 60000 65536"/>
              <a:gd name="T15" fmla="*/ 0 w 245"/>
              <a:gd name="T16" fmla="*/ 0 h 441"/>
              <a:gd name="T17" fmla="*/ 245 w 245"/>
              <a:gd name="T18" fmla="*/ 441 h 441"/>
            </a:gdLst>
            <a:ahLst/>
            <a:cxnLst>
              <a:cxn ang="T10">
                <a:pos x="T0" y="T1"/>
              </a:cxn>
              <a:cxn ang="T11">
                <a:pos x="T2" y="T3"/>
              </a:cxn>
              <a:cxn ang="T12">
                <a:pos x="T4" y="T5"/>
              </a:cxn>
              <a:cxn ang="T13">
                <a:pos x="T6" y="T7"/>
              </a:cxn>
              <a:cxn ang="T14">
                <a:pos x="T8" y="T9"/>
              </a:cxn>
            </a:cxnLst>
            <a:rect l="T15" t="T16" r="T17" b="T18"/>
            <a:pathLst>
              <a:path w="245" h="441">
                <a:moveTo>
                  <a:pt x="36" y="68"/>
                </a:moveTo>
                <a:cubicBezTo>
                  <a:pt x="9" y="136"/>
                  <a:pt x="0" y="308"/>
                  <a:pt x="39" y="365"/>
                </a:cubicBezTo>
                <a:cubicBezTo>
                  <a:pt x="78" y="422"/>
                  <a:pt x="197" y="441"/>
                  <a:pt x="221" y="377"/>
                </a:cubicBezTo>
                <a:cubicBezTo>
                  <a:pt x="245" y="313"/>
                  <a:pt x="240" y="102"/>
                  <a:pt x="210" y="59"/>
                </a:cubicBezTo>
                <a:cubicBezTo>
                  <a:pt x="180" y="16"/>
                  <a:pt x="64" y="0"/>
                  <a:pt x="36" y="68"/>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30177" name="Freeform 97"/>
          <p:cNvSpPr>
            <a:spLocks/>
          </p:cNvSpPr>
          <p:nvPr/>
        </p:nvSpPr>
        <p:spPr bwMode="auto">
          <a:xfrm>
            <a:off x="8405813" y="3109913"/>
            <a:ext cx="388937" cy="700087"/>
          </a:xfrm>
          <a:custGeom>
            <a:avLst/>
            <a:gdLst>
              <a:gd name="T0" fmla="*/ 2147483647 w 245"/>
              <a:gd name="T1" fmla="*/ 2147483647 h 441"/>
              <a:gd name="T2" fmla="*/ 2147483647 w 245"/>
              <a:gd name="T3" fmla="*/ 2147483647 h 441"/>
              <a:gd name="T4" fmla="*/ 2147483647 w 245"/>
              <a:gd name="T5" fmla="*/ 2147483647 h 441"/>
              <a:gd name="T6" fmla="*/ 2147483647 w 245"/>
              <a:gd name="T7" fmla="*/ 2147483647 h 441"/>
              <a:gd name="T8" fmla="*/ 2147483647 w 245"/>
              <a:gd name="T9" fmla="*/ 2147483647 h 441"/>
              <a:gd name="T10" fmla="*/ 0 60000 65536"/>
              <a:gd name="T11" fmla="*/ 0 60000 65536"/>
              <a:gd name="T12" fmla="*/ 0 60000 65536"/>
              <a:gd name="T13" fmla="*/ 0 60000 65536"/>
              <a:gd name="T14" fmla="*/ 0 60000 65536"/>
              <a:gd name="T15" fmla="*/ 0 w 245"/>
              <a:gd name="T16" fmla="*/ 0 h 441"/>
              <a:gd name="T17" fmla="*/ 245 w 245"/>
              <a:gd name="T18" fmla="*/ 441 h 441"/>
            </a:gdLst>
            <a:ahLst/>
            <a:cxnLst>
              <a:cxn ang="T10">
                <a:pos x="T0" y="T1"/>
              </a:cxn>
              <a:cxn ang="T11">
                <a:pos x="T2" y="T3"/>
              </a:cxn>
              <a:cxn ang="T12">
                <a:pos x="T4" y="T5"/>
              </a:cxn>
              <a:cxn ang="T13">
                <a:pos x="T6" y="T7"/>
              </a:cxn>
              <a:cxn ang="T14">
                <a:pos x="T8" y="T9"/>
              </a:cxn>
            </a:cxnLst>
            <a:rect l="T15" t="T16" r="T17" b="T18"/>
            <a:pathLst>
              <a:path w="245" h="441">
                <a:moveTo>
                  <a:pt x="36" y="68"/>
                </a:moveTo>
                <a:cubicBezTo>
                  <a:pt x="9" y="136"/>
                  <a:pt x="0" y="308"/>
                  <a:pt x="39" y="365"/>
                </a:cubicBezTo>
                <a:cubicBezTo>
                  <a:pt x="78" y="422"/>
                  <a:pt x="197" y="441"/>
                  <a:pt x="221" y="377"/>
                </a:cubicBezTo>
                <a:cubicBezTo>
                  <a:pt x="245" y="313"/>
                  <a:pt x="240" y="102"/>
                  <a:pt x="210" y="59"/>
                </a:cubicBezTo>
                <a:cubicBezTo>
                  <a:pt x="180" y="16"/>
                  <a:pt x="64" y="0"/>
                  <a:pt x="36" y="68"/>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30178" name="Freeform 98"/>
          <p:cNvSpPr>
            <a:spLocks/>
          </p:cNvSpPr>
          <p:nvPr/>
        </p:nvSpPr>
        <p:spPr bwMode="auto">
          <a:xfrm>
            <a:off x="8405813" y="1138238"/>
            <a:ext cx="388937" cy="700087"/>
          </a:xfrm>
          <a:custGeom>
            <a:avLst/>
            <a:gdLst>
              <a:gd name="T0" fmla="*/ 2147483647 w 245"/>
              <a:gd name="T1" fmla="*/ 2147483647 h 441"/>
              <a:gd name="T2" fmla="*/ 2147483647 w 245"/>
              <a:gd name="T3" fmla="*/ 2147483647 h 441"/>
              <a:gd name="T4" fmla="*/ 2147483647 w 245"/>
              <a:gd name="T5" fmla="*/ 2147483647 h 441"/>
              <a:gd name="T6" fmla="*/ 2147483647 w 245"/>
              <a:gd name="T7" fmla="*/ 2147483647 h 441"/>
              <a:gd name="T8" fmla="*/ 2147483647 w 245"/>
              <a:gd name="T9" fmla="*/ 2147483647 h 441"/>
              <a:gd name="T10" fmla="*/ 0 60000 65536"/>
              <a:gd name="T11" fmla="*/ 0 60000 65536"/>
              <a:gd name="T12" fmla="*/ 0 60000 65536"/>
              <a:gd name="T13" fmla="*/ 0 60000 65536"/>
              <a:gd name="T14" fmla="*/ 0 60000 65536"/>
              <a:gd name="T15" fmla="*/ 0 w 245"/>
              <a:gd name="T16" fmla="*/ 0 h 441"/>
              <a:gd name="T17" fmla="*/ 245 w 245"/>
              <a:gd name="T18" fmla="*/ 441 h 441"/>
            </a:gdLst>
            <a:ahLst/>
            <a:cxnLst>
              <a:cxn ang="T10">
                <a:pos x="T0" y="T1"/>
              </a:cxn>
              <a:cxn ang="T11">
                <a:pos x="T2" y="T3"/>
              </a:cxn>
              <a:cxn ang="T12">
                <a:pos x="T4" y="T5"/>
              </a:cxn>
              <a:cxn ang="T13">
                <a:pos x="T6" y="T7"/>
              </a:cxn>
              <a:cxn ang="T14">
                <a:pos x="T8" y="T9"/>
              </a:cxn>
            </a:cxnLst>
            <a:rect l="T15" t="T16" r="T17" b="T18"/>
            <a:pathLst>
              <a:path w="245" h="441">
                <a:moveTo>
                  <a:pt x="36" y="68"/>
                </a:moveTo>
                <a:cubicBezTo>
                  <a:pt x="9" y="136"/>
                  <a:pt x="0" y="308"/>
                  <a:pt x="39" y="365"/>
                </a:cubicBezTo>
                <a:cubicBezTo>
                  <a:pt x="78" y="422"/>
                  <a:pt x="197" y="441"/>
                  <a:pt x="221" y="377"/>
                </a:cubicBezTo>
                <a:cubicBezTo>
                  <a:pt x="245" y="313"/>
                  <a:pt x="240" y="102"/>
                  <a:pt x="210" y="59"/>
                </a:cubicBezTo>
                <a:cubicBezTo>
                  <a:pt x="180" y="16"/>
                  <a:pt x="64" y="0"/>
                  <a:pt x="36" y="68"/>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30179" name="Line 99"/>
          <p:cNvSpPr>
            <a:spLocks noChangeShapeType="1"/>
          </p:cNvSpPr>
          <p:nvPr/>
        </p:nvSpPr>
        <p:spPr bwMode="auto">
          <a:xfrm rot="-5400000">
            <a:off x="6104731" y="1008857"/>
            <a:ext cx="411163" cy="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30180" name="Line 100"/>
          <p:cNvSpPr>
            <a:spLocks noChangeShapeType="1"/>
          </p:cNvSpPr>
          <p:nvPr/>
        </p:nvSpPr>
        <p:spPr bwMode="auto">
          <a:xfrm rot="5400000" flipV="1">
            <a:off x="5961856" y="1631157"/>
            <a:ext cx="696913"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30182" name="Object 102"/>
          <p:cNvGraphicFramePr>
            <a:graphicFrameLocks noChangeAspect="1"/>
          </p:cNvGraphicFramePr>
          <p:nvPr/>
        </p:nvGraphicFramePr>
        <p:xfrm>
          <a:off x="6454775" y="1747838"/>
          <a:ext cx="266700" cy="292100"/>
        </p:xfrm>
        <a:graphic>
          <a:graphicData uri="http://schemas.openxmlformats.org/presentationml/2006/ole">
            <mc:AlternateContent xmlns:mc="http://schemas.openxmlformats.org/markup-compatibility/2006">
              <mc:Choice xmlns:v="urn:schemas-microsoft-com:vml" Requires="v">
                <p:oleObj spid="_x0000_s430298" name="Equation" r:id="rId4" imgW="266400" imgH="291960" progId="Equation.DSMT4">
                  <p:embed/>
                </p:oleObj>
              </mc:Choice>
              <mc:Fallback>
                <p:oleObj name="Equation" r:id="rId4" imgW="266400" imgH="291960" progId="Equation.DSMT4">
                  <p:embed/>
                  <p:pic>
                    <p:nvPicPr>
                      <p:cNvPr id="0" name="Picture 1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4775" y="1747838"/>
                        <a:ext cx="2667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183" name="Line 103"/>
          <p:cNvSpPr>
            <a:spLocks noChangeShapeType="1"/>
          </p:cNvSpPr>
          <p:nvPr/>
        </p:nvSpPr>
        <p:spPr bwMode="auto">
          <a:xfrm rot="5400000" flipV="1">
            <a:off x="8403431" y="1826419"/>
            <a:ext cx="554038" cy="0"/>
          </a:xfrm>
          <a:prstGeom prst="line">
            <a:avLst/>
          </a:prstGeom>
          <a:noFill/>
          <a:ln w="31750">
            <a:solidFill>
              <a:srgbClr val="FF0000"/>
            </a:solidFill>
            <a:round/>
            <a:headEnd/>
            <a:tailEnd type="triangle" w="lg" len="lg"/>
          </a:ln>
        </p:spPr>
        <p:txBody>
          <a:bodyPr lIns="90000" tIns="46800" rIns="90000" bIns="46800"/>
          <a:lstStyle/>
          <a:p>
            <a:endParaRPr lang="en-US"/>
          </a:p>
        </p:txBody>
      </p:sp>
      <p:sp>
        <p:nvSpPr>
          <p:cNvPr id="430184" name="Line 104"/>
          <p:cNvSpPr>
            <a:spLocks noChangeShapeType="1"/>
          </p:cNvSpPr>
          <p:nvPr/>
        </p:nvSpPr>
        <p:spPr bwMode="auto">
          <a:xfrm rot="-5400000">
            <a:off x="8346281" y="1473994"/>
            <a:ext cx="554038" cy="0"/>
          </a:xfrm>
          <a:prstGeom prst="line">
            <a:avLst/>
          </a:prstGeom>
          <a:noFill/>
          <a:ln w="31750">
            <a:solidFill>
              <a:srgbClr val="FF0000"/>
            </a:solidFill>
            <a:round/>
            <a:headEnd/>
            <a:tailEnd type="triangle" w="lg" len="lg"/>
          </a:ln>
        </p:spPr>
        <p:txBody>
          <a:bodyPr lIns="90000" tIns="46800" rIns="90000" bIns="46800"/>
          <a:lstStyle/>
          <a:p>
            <a:endParaRPr lang="en-US"/>
          </a:p>
        </p:txBody>
      </p:sp>
      <p:graphicFrame>
        <p:nvGraphicFramePr>
          <p:cNvPr id="430185" name="Object 105"/>
          <p:cNvGraphicFramePr>
            <a:graphicFrameLocks noChangeAspect="1"/>
          </p:cNvGraphicFramePr>
          <p:nvPr/>
        </p:nvGraphicFramePr>
        <p:xfrm>
          <a:off x="8394700" y="1885950"/>
          <a:ext cx="215900" cy="241300"/>
        </p:xfrm>
        <a:graphic>
          <a:graphicData uri="http://schemas.openxmlformats.org/presentationml/2006/ole">
            <mc:AlternateContent xmlns:mc="http://schemas.openxmlformats.org/markup-compatibility/2006">
              <mc:Choice xmlns:v="urn:schemas-microsoft-com:vml" Requires="v">
                <p:oleObj spid="_x0000_s430299" name="Equation" r:id="rId6" imgW="215640" imgH="241200" progId="Equation.DSMT4">
                  <p:embed/>
                </p:oleObj>
              </mc:Choice>
              <mc:Fallback>
                <p:oleObj name="Equation" r:id="rId6" imgW="215640" imgH="241200" progId="Equation.DSMT4">
                  <p:embed/>
                  <p:pic>
                    <p:nvPicPr>
                      <p:cNvPr id="0" name="Picture 10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94700" y="1885950"/>
                        <a:ext cx="2159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187" name="Oval 107"/>
          <p:cNvSpPr>
            <a:spLocks noChangeAspect="1" noChangeArrowheads="1"/>
          </p:cNvSpPr>
          <p:nvPr/>
        </p:nvSpPr>
        <p:spPr bwMode="auto">
          <a:xfrm>
            <a:off x="6243638" y="1166813"/>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430190" name="Line 110"/>
          <p:cNvSpPr>
            <a:spLocks noChangeShapeType="1"/>
          </p:cNvSpPr>
          <p:nvPr/>
        </p:nvSpPr>
        <p:spPr bwMode="auto">
          <a:xfrm rot="5400000" flipV="1">
            <a:off x="8403431" y="3798094"/>
            <a:ext cx="554038" cy="0"/>
          </a:xfrm>
          <a:prstGeom prst="line">
            <a:avLst/>
          </a:prstGeom>
          <a:noFill/>
          <a:ln w="31750">
            <a:solidFill>
              <a:srgbClr val="FF0000"/>
            </a:solidFill>
            <a:round/>
            <a:headEnd/>
            <a:tailEnd type="triangle" w="lg" len="lg"/>
          </a:ln>
        </p:spPr>
        <p:txBody>
          <a:bodyPr lIns="90000" tIns="46800" rIns="90000" bIns="46800"/>
          <a:lstStyle/>
          <a:p>
            <a:endParaRPr lang="en-US"/>
          </a:p>
        </p:txBody>
      </p:sp>
      <p:sp>
        <p:nvSpPr>
          <p:cNvPr id="430191" name="Line 111"/>
          <p:cNvSpPr>
            <a:spLocks noChangeShapeType="1"/>
          </p:cNvSpPr>
          <p:nvPr/>
        </p:nvSpPr>
        <p:spPr bwMode="auto">
          <a:xfrm rot="-5400000">
            <a:off x="8346281" y="3445669"/>
            <a:ext cx="554038" cy="0"/>
          </a:xfrm>
          <a:prstGeom prst="line">
            <a:avLst/>
          </a:prstGeom>
          <a:noFill/>
          <a:ln w="31750">
            <a:solidFill>
              <a:srgbClr val="FF0000"/>
            </a:solidFill>
            <a:round/>
            <a:headEnd/>
            <a:tailEnd type="triangle" w="lg" len="lg"/>
          </a:ln>
        </p:spPr>
        <p:txBody>
          <a:bodyPr lIns="90000" tIns="46800" rIns="90000" bIns="46800"/>
          <a:lstStyle/>
          <a:p>
            <a:endParaRPr lang="en-US"/>
          </a:p>
        </p:txBody>
      </p:sp>
      <p:graphicFrame>
        <p:nvGraphicFramePr>
          <p:cNvPr id="430192" name="Object 112"/>
          <p:cNvGraphicFramePr>
            <a:graphicFrameLocks noChangeAspect="1"/>
          </p:cNvGraphicFramePr>
          <p:nvPr/>
        </p:nvGraphicFramePr>
        <p:xfrm>
          <a:off x="8394700" y="3857625"/>
          <a:ext cx="215900" cy="241300"/>
        </p:xfrm>
        <a:graphic>
          <a:graphicData uri="http://schemas.openxmlformats.org/presentationml/2006/ole">
            <mc:AlternateContent xmlns:mc="http://schemas.openxmlformats.org/markup-compatibility/2006">
              <mc:Choice xmlns:v="urn:schemas-microsoft-com:vml" Requires="v">
                <p:oleObj spid="_x0000_s430300" name="Equation" r:id="rId8" imgW="215640" imgH="241200" progId="Equation.DSMT4">
                  <p:embed/>
                </p:oleObj>
              </mc:Choice>
              <mc:Fallback>
                <p:oleObj name="Equation" r:id="rId8" imgW="215640" imgH="241200" progId="Equation.DSMT4">
                  <p:embed/>
                  <p:pic>
                    <p:nvPicPr>
                      <p:cNvPr id="0" name="Picture 1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94700" y="3857625"/>
                        <a:ext cx="2159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195" name="Line 115"/>
          <p:cNvSpPr>
            <a:spLocks noChangeShapeType="1"/>
          </p:cNvSpPr>
          <p:nvPr/>
        </p:nvSpPr>
        <p:spPr bwMode="auto">
          <a:xfrm rot="5400000" flipV="1">
            <a:off x="8403431" y="5664994"/>
            <a:ext cx="554038" cy="0"/>
          </a:xfrm>
          <a:prstGeom prst="line">
            <a:avLst/>
          </a:prstGeom>
          <a:noFill/>
          <a:ln w="31750">
            <a:solidFill>
              <a:srgbClr val="FF0000"/>
            </a:solidFill>
            <a:round/>
            <a:headEnd/>
            <a:tailEnd type="triangle" w="lg" len="lg"/>
          </a:ln>
        </p:spPr>
        <p:txBody>
          <a:bodyPr lIns="90000" tIns="46800" rIns="90000" bIns="46800"/>
          <a:lstStyle/>
          <a:p>
            <a:endParaRPr lang="en-US"/>
          </a:p>
        </p:txBody>
      </p:sp>
      <p:sp>
        <p:nvSpPr>
          <p:cNvPr id="430196" name="Line 116"/>
          <p:cNvSpPr>
            <a:spLocks noChangeShapeType="1"/>
          </p:cNvSpPr>
          <p:nvPr/>
        </p:nvSpPr>
        <p:spPr bwMode="auto">
          <a:xfrm rot="-5400000">
            <a:off x="8346281" y="5312569"/>
            <a:ext cx="554038" cy="0"/>
          </a:xfrm>
          <a:prstGeom prst="line">
            <a:avLst/>
          </a:prstGeom>
          <a:noFill/>
          <a:ln w="31750">
            <a:solidFill>
              <a:srgbClr val="FF0000"/>
            </a:solidFill>
            <a:round/>
            <a:headEnd/>
            <a:tailEnd type="triangle" w="lg" len="lg"/>
          </a:ln>
        </p:spPr>
        <p:txBody>
          <a:bodyPr lIns="90000" tIns="46800" rIns="90000" bIns="46800"/>
          <a:lstStyle/>
          <a:p>
            <a:endParaRPr lang="en-US"/>
          </a:p>
        </p:txBody>
      </p:sp>
      <p:graphicFrame>
        <p:nvGraphicFramePr>
          <p:cNvPr id="430197" name="Object 117"/>
          <p:cNvGraphicFramePr>
            <a:graphicFrameLocks noChangeAspect="1"/>
          </p:cNvGraphicFramePr>
          <p:nvPr/>
        </p:nvGraphicFramePr>
        <p:xfrm>
          <a:off x="8394700" y="5724525"/>
          <a:ext cx="215900" cy="241300"/>
        </p:xfrm>
        <a:graphic>
          <a:graphicData uri="http://schemas.openxmlformats.org/presentationml/2006/ole">
            <mc:AlternateContent xmlns:mc="http://schemas.openxmlformats.org/markup-compatibility/2006">
              <mc:Choice xmlns:v="urn:schemas-microsoft-com:vml" Requires="v">
                <p:oleObj spid="_x0000_s430301" name="Equation" r:id="rId10" imgW="215640" imgH="241200" progId="Equation.DSMT4">
                  <p:embed/>
                </p:oleObj>
              </mc:Choice>
              <mc:Fallback>
                <p:oleObj name="Equation" r:id="rId10" imgW="215640" imgH="241200" progId="Equation.DSMT4">
                  <p:embed/>
                  <p:pic>
                    <p:nvPicPr>
                      <p:cNvPr id="0" name="Picture 1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94700" y="5724525"/>
                        <a:ext cx="215900" cy="241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198" name="Line 118"/>
          <p:cNvSpPr>
            <a:spLocks noChangeShapeType="1"/>
          </p:cNvSpPr>
          <p:nvPr/>
        </p:nvSpPr>
        <p:spPr bwMode="auto">
          <a:xfrm rot="-5400000">
            <a:off x="5961856" y="2875757"/>
            <a:ext cx="696913" cy="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30199" name="Line 119"/>
          <p:cNvSpPr>
            <a:spLocks noChangeShapeType="1"/>
          </p:cNvSpPr>
          <p:nvPr/>
        </p:nvSpPr>
        <p:spPr bwMode="auto">
          <a:xfrm rot="5400000" flipV="1">
            <a:off x="5961856" y="3640932"/>
            <a:ext cx="696913"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30200" name="Object 120"/>
          <p:cNvGraphicFramePr>
            <a:graphicFrameLocks noChangeAspect="1"/>
          </p:cNvGraphicFramePr>
          <p:nvPr/>
        </p:nvGraphicFramePr>
        <p:xfrm>
          <a:off x="6454775" y="3757613"/>
          <a:ext cx="266700" cy="292100"/>
        </p:xfrm>
        <a:graphic>
          <a:graphicData uri="http://schemas.openxmlformats.org/presentationml/2006/ole">
            <mc:AlternateContent xmlns:mc="http://schemas.openxmlformats.org/markup-compatibility/2006">
              <mc:Choice xmlns:v="urn:schemas-microsoft-com:vml" Requires="v">
                <p:oleObj spid="_x0000_s430302" name="Equation" r:id="rId12" imgW="266400" imgH="291960" progId="Equation.DSMT4">
                  <p:embed/>
                </p:oleObj>
              </mc:Choice>
              <mc:Fallback>
                <p:oleObj name="Equation" r:id="rId12" imgW="266400" imgH="291960" progId="Equation.DSMT4">
                  <p:embed/>
                  <p:pic>
                    <p:nvPicPr>
                      <p:cNvPr id="0" name="Picture 1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54775" y="3757613"/>
                        <a:ext cx="2667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202" name="Oval 122"/>
          <p:cNvSpPr>
            <a:spLocks noChangeAspect="1" noChangeArrowheads="1"/>
          </p:cNvSpPr>
          <p:nvPr/>
        </p:nvSpPr>
        <p:spPr bwMode="auto">
          <a:xfrm>
            <a:off x="6243638" y="3176588"/>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430203" name="Line 123"/>
          <p:cNvSpPr>
            <a:spLocks noChangeShapeType="1"/>
          </p:cNvSpPr>
          <p:nvPr/>
        </p:nvSpPr>
        <p:spPr bwMode="auto">
          <a:xfrm rot="-5400000">
            <a:off x="5814219" y="4880769"/>
            <a:ext cx="992188" cy="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30204" name="Line 124"/>
          <p:cNvSpPr>
            <a:spLocks noChangeShapeType="1"/>
          </p:cNvSpPr>
          <p:nvPr/>
        </p:nvSpPr>
        <p:spPr bwMode="auto">
          <a:xfrm rot="5400000" flipV="1">
            <a:off x="5961856" y="5793582"/>
            <a:ext cx="696913"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30205" name="Object 125"/>
          <p:cNvGraphicFramePr>
            <a:graphicFrameLocks noChangeAspect="1"/>
          </p:cNvGraphicFramePr>
          <p:nvPr/>
        </p:nvGraphicFramePr>
        <p:xfrm>
          <a:off x="6454775" y="5910263"/>
          <a:ext cx="266700" cy="292100"/>
        </p:xfrm>
        <a:graphic>
          <a:graphicData uri="http://schemas.openxmlformats.org/presentationml/2006/ole">
            <mc:AlternateContent xmlns:mc="http://schemas.openxmlformats.org/markup-compatibility/2006">
              <mc:Choice xmlns:v="urn:schemas-microsoft-com:vml" Requires="v">
                <p:oleObj spid="_x0000_s430303" name="Equation" r:id="rId14" imgW="266400" imgH="291960" progId="Equation.DSMT4">
                  <p:embed/>
                </p:oleObj>
              </mc:Choice>
              <mc:Fallback>
                <p:oleObj name="Equation" r:id="rId14" imgW="266400" imgH="291960" progId="Equation.DSMT4">
                  <p:embed/>
                  <p:pic>
                    <p:nvPicPr>
                      <p:cNvPr id="0" name="Picture 1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54775" y="5910263"/>
                        <a:ext cx="2667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06" name="Object 126"/>
          <p:cNvGraphicFramePr>
            <a:graphicFrameLocks noChangeAspect="1"/>
          </p:cNvGraphicFramePr>
          <p:nvPr/>
        </p:nvGraphicFramePr>
        <p:xfrm>
          <a:off x="6454775" y="4338638"/>
          <a:ext cx="533400" cy="444500"/>
        </p:xfrm>
        <a:graphic>
          <a:graphicData uri="http://schemas.openxmlformats.org/presentationml/2006/ole">
            <mc:AlternateContent xmlns:mc="http://schemas.openxmlformats.org/markup-compatibility/2006">
              <mc:Choice xmlns:v="urn:schemas-microsoft-com:vml" Requires="v">
                <p:oleObj spid="_x0000_s430304" name="Equation" r:id="rId16" imgW="533160" imgH="444240" progId="Equation.DSMT4">
                  <p:embed/>
                </p:oleObj>
              </mc:Choice>
              <mc:Fallback>
                <p:oleObj name="Equation" r:id="rId16" imgW="533160" imgH="444240" progId="Equation.DSMT4">
                  <p:embed/>
                  <p:pic>
                    <p:nvPicPr>
                      <p:cNvPr id="0" name="Picture 12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54775" y="4338638"/>
                        <a:ext cx="5334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207" name="Oval 127"/>
          <p:cNvSpPr>
            <a:spLocks noChangeAspect="1" noChangeArrowheads="1"/>
          </p:cNvSpPr>
          <p:nvPr/>
        </p:nvSpPr>
        <p:spPr bwMode="auto">
          <a:xfrm>
            <a:off x="6243638" y="5329238"/>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430262" name="Line 128"/>
          <p:cNvSpPr>
            <a:spLocks noChangeShapeType="1"/>
          </p:cNvSpPr>
          <p:nvPr/>
        </p:nvSpPr>
        <p:spPr bwMode="auto">
          <a:xfrm>
            <a:off x="5724525" y="4295775"/>
            <a:ext cx="3194050"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0209" name="Line 129"/>
          <p:cNvSpPr>
            <a:spLocks noChangeShapeType="1"/>
          </p:cNvSpPr>
          <p:nvPr/>
        </p:nvSpPr>
        <p:spPr bwMode="auto">
          <a:xfrm>
            <a:off x="5724525" y="2286000"/>
            <a:ext cx="3194050"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graphicFrame>
        <p:nvGraphicFramePr>
          <p:cNvPr id="430212" name="Object 132"/>
          <p:cNvGraphicFramePr>
            <a:graphicFrameLocks noChangeAspect="1"/>
          </p:cNvGraphicFramePr>
          <p:nvPr/>
        </p:nvGraphicFramePr>
        <p:xfrm>
          <a:off x="327025" y="4376738"/>
          <a:ext cx="1676400" cy="444500"/>
        </p:xfrm>
        <a:graphic>
          <a:graphicData uri="http://schemas.openxmlformats.org/presentationml/2006/ole">
            <mc:AlternateContent xmlns:mc="http://schemas.openxmlformats.org/markup-compatibility/2006">
              <mc:Choice xmlns:v="urn:schemas-microsoft-com:vml" Requires="v">
                <p:oleObj spid="_x0000_s430305" name="Equation" r:id="rId18" imgW="1676160" imgH="444240" progId="Equation.DSMT4">
                  <p:embed/>
                </p:oleObj>
              </mc:Choice>
              <mc:Fallback>
                <p:oleObj name="Equation" r:id="rId18" imgW="1676160" imgH="444240" progId="Equation.DSMT4">
                  <p:embed/>
                  <p:pic>
                    <p:nvPicPr>
                      <p:cNvPr id="0" name="Picture 13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7025" y="4376738"/>
                        <a:ext cx="16764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213" name="Line 133"/>
          <p:cNvSpPr>
            <a:spLocks noChangeShapeType="1"/>
          </p:cNvSpPr>
          <p:nvPr/>
        </p:nvSpPr>
        <p:spPr bwMode="auto">
          <a:xfrm rot="5400000" flipV="1">
            <a:off x="6695281" y="1440657"/>
            <a:ext cx="487363"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30214" name="Object 134"/>
          <p:cNvGraphicFramePr>
            <a:graphicFrameLocks noChangeAspect="1"/>
          </p:cNvGraphicFramePr>
          <p:nvPr/>
        </p:nvGraphicFramePr>
        <p:xfrm>
          <a:off x="7019925" y="1173163"/>
          <a:ext cx="444500" cy="368300"/>
        </p:xfrm>
        <a:graphic>
          <a:graphicData uri="http://schemas.openxmlformats.org/presentationml/2006/ole">
            <mc:AlternateContent xmlns:mc="http://schemas.openxmlformats.org/markup-compatibility/2006">
              <mc:Choice xmlns:v="urn:schemas-microsoft-com:vml" Requires="v">
                <p:oleObj spid="_x0000_s430306" name="Equation" r:id="rId20" imgW="444240" imgH="368280" progId="Equation.DSMT4">
                  <p:embed/>
                </p:oleObj>
              </mc:Choice>
              <mc:Fallback>
                <p:oleObj name="Equation" r:id="rId20" imgW="444240" imgH="368280" progId="Equation.DSMT4">
                  <p:embed/>
                  <p:pic>
                    <p:nvPicPr>
                      <p:cNvPr id="0" name="Picture 13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019925" y="1173163"/>
                        <a:ext cx="4445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15" name="Object 135"/>
          <p:cNvGraphicFramePr>
            <a:graphicFrameLocks noChangeAspect="1"/>
          </p:cNvGraphicFramePr>
          <p:nvPr/>
        </p:nvGraphicFramePr>
        <p:xfrm>
          <a:off x="7019925" y="5173663"/>
          <a:ext cx="444500" cy="368300"/>
        </p:xfrm>
        <a:graphic>
          <a:graphicData uri="http://schemas.openxmlformats.org/presentationml/2006/ole">
            <mc:AlternateContent xmlns:mc="http://schemas.openxmlformats.org/markup-compatibility/2006">
              <mc:Choice xmlns:v="urn:schemas-microsoft-com:vml" Requires="v">
                <p:oleObj spid="_x0000_s430307" name="Equation" r:id="rId22" imgW="444240" imgH="368280" progId="Equation.DSMT4">
                  <p:embed/>
                </p:oleObj>
              </mc:Choice>
              <mc:Fallback>
                <p:oleObj name="Equation" r:id="rId22" imgW="444240" imgH="368280" progId="Equation.DSMT4">
                  <p:embed/>
                  <p:pic>
                    <p:nvPicPr>
                      <p:cNvPr id="0" name="Picture 13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019925" y="5173663"/>
                        <a:ext cx="4445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216" name="Line 136"/>
          <p:cNvSpPr>
            <a:spLocks noChangeShapeType="1"/>
          </p:cNvSpPr>
          <p:nvPr/>
        </p:nvSpPr>
        <p:spPr bwMode="auto">
          <a:xfrm rot="-5400000">
            <a:off x="6695281" y="5279232"/>
            <a:ext cx="487363" cy="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30217" name="Object 137"/>
          <p:cNvGraphicFramePr>
            <a:graphicFrameLocks noChangeAspect="1"/>
          </p:cNvGraphicFramePr>
          <p:nvPr/>
        </p:nvGraphicFramePr>
        <p:xfrm>
          <a:off x="6461125" y="2452688"/>
          <a:ext cx="520700" cy="444500"/>
        </p:xfrm>
        <a:graphic>
          <a:graphicData uri="http://schemas.openxmlformats.org/presentationml/2006/ole">
            <mc:AlternateContent xmlns:mc="http://schemas.openxmlformats.org/markup-compatibility/2006">
              <mc:Choice xmlns:v="urn:schemas-microsoft-com:vml" Requires="v">
                <p:oleObj spid="_x0000_s430308" name="Equation" r:id="rId24" imgW="520560" imgH="444240" progId="Equation.DSMT4">
                  <p:embed/>
                </p:oleObj>
              </mc:Choice>
              <mc:Fallback>
                <p:oleObj name="Equation" r:id="rId24" imgW="520560" imgH="444240" progId="Equation.DSMT4">
                  <p:embed/>
                  <p:pic>
                    <p:nvPicPr>
                      <p:cNvPr id="0" name="Picture 13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461125" y="2452688"/>
                        <a:ext cx="5207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18" name="Object 138"/>
          <p:cNvGraphicFramePr>
            <a:graphicFrameLocks noChangeAspect="1"/>
          </p:cNvGraphicFramePr>
          <p:nvPr/>
        </p:nvGraphicFramePr>
        <p:xfrm>
          <a:off x="6454775" y="728663"/>
          <a:ext cx="533400" cy="444500"/>
        </p:xfrm>
        <a:graphic>
          <a:graphicData uri="http://schemas.openxmlformats.org/presentationml/2006/ole">
            <mc:AlternateContent xmlns:mc="http://schemas.openxmlformats.org/markup-compatibility/2006">
              <mc:Choice xmlns:v="urn:schemas-microsoft-com:vml" Requires="v">
                <p:oleObj spid="_x0000_s430309" name="Equation" r:id="rId26" imgW="533160" imgH="444240" progId="Equation.DSMT4">
                  <p:embed/>
                </p:oleObj>
              </mc:Choice>
              <mc:Fallback>
                <p:oleObj name="Equation" r:id="rId26" imgW="533160" imgH="444240" progId="Equation.DSMT4">
                  <p:embed/>
                  <p:pic>
                    <p:nvPicPr>
                      <p:cNvPr id="0" name="Picture 13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454775" y="728663"/>
                        <a:ext cx="5334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181" name="Object 101"/>
          <p:cNvGraphicFramePr>
            <a:graphicFrameLocks noChangeAspect="1"/>
          </p:cNvGraphicFramePr>
          <p:nvPr/>
        </p:nvGraphicFramePr>
        <p:xfrm>
          <a:off x="8674100" y="1117600"/>
          <a:ext cx="342900" cy="368300"/>
        </p:xfrm>
        <a:graphic>
          <a:graphicData uri="http://schemas.openxmlformats.org/presentationml/2006/ole">
            <mc:AlternateContent xmlns:mc="http://schemas.openxmlformats.org/markup-compatibility/2006">
              <mc:Choice xmlns:v="urn:schemas-microsoft-com:vml" Requires="v">
                <p:oleObj spid="_x0000_s430310" name="Equation" r:id="rId28" imgW="342720" imgH="368280" progId="Equation.DSMT4">
                  <p:embed/>
                </p:oleObj>
              </mc:Choice>
              <mc:Fallback>
                <p:oleObj name="Equation" r:id="rId28" imgW="342720" imgH="368280" progId="Equation.DSMT4">
                  <p:embed/>
                  <p:pic>
                    <p:nvPicPr>
                      <p:cNvPr id="0" name="Picture 101"/>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674100" y="1117600"/>
                        <a:ext cx="3429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19" name="Object 139"/>
          <p:cNvGraphicFramePr>
            <a:graphicFrameLocks noChangeAspect="1"/>
          </p:cNvGraphicFramePr>
          <p:nvPr/>
        </p:nvGraphicFramePr>
        <p:xfrm>
          <a:off x="8674100" y="3089275"/>
          <a:ext cx="342900" cy="368300"/>
        </p:xfrm>
        <a:graphic>
          <a:graphicData uri="http://schemas.openxmlformats.org/presentationml/2006/ole">
            <mc:AlternateContent xmlns:mc="http://schemas.openxmlformats.org/markup-compatibility/2006">
              <mc:Choice xmlns:v="urn:schemas-microsoft-com:vml" Requires="v">
                <p:oleObj spid="_x0000_s430311" name="Equation" r:id="rId30" imgW="342720" imgH="368280" progId="Equation.DSMT4">
                  <p:embed/>
                </p:oleObj>
              </mc:Choice>
              <mc:Fallback>
                <p:oleObj name="Equation" r:id="rId30" imgW="342720" imgH="368280" progId="Equation.DSMT4">
                  <p:embed/>
                  <p:pic>
                    <p:nvPicPr>
                      <p:cNvPr id="0" name="Picture 139"/>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8674100" y="3089275"/>
                        <a:ext cx="3429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0" name="Object 140"/>
          <p:cNvGraphicFramePr>
            <a:graphicFrameLocks noChangeAspect="1"/>
          </p:cNvGraphicFramePr>
          <p:nvPr/>
        </p:nvGraphicFramePr>
        <p:xfrm>
          <a:off x="8674100" y="4946650"/>
          <a:ext cx="342900" cy="368300"/>
        </p:xfrm>
        <a:graphic>
          <a:graphicData uri="http://schemas.openxmlformats.org/presentationml/2006/ole">
            <mc:AlternateContent xmlns:mc="http://schemas.openxmlformats.org/markup-compatibility/2006">
              <mc:Choice xmlns:v="urn:schemas-microsoft-com:vml" Requires="v">
                <p:oleObj spid="_x0000_s430312" name="Equation" r:id="rId32" imgW="342720" imgH="368280" progId="Equation.DSMT4">
                  <p:embed/>
                </p:oleObj>
              </mc:Choice>
              <mc:Fallback>
                <p:oleObj name="Equation" r:id="rId32" imgW="342720" imgH="368280" progId="Equation.DSMT4">
                  <p:embed/>
                  <p:pic>
                    <p:nvPicPr>
                      <p:cNvPr id="0" name="Picture 140"/>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8674100" y="4946650"/>
                        <a:ext cx="3429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1" name="Object 141"/>
          <p:cNvGraphicFramePr>
            <a:graphicFrameLocks noChangeAspect="1"/>
          </p:cNvGraphicFramePr>
          <p:nvPr/>
        </p:nvGraphicFramePr>
        <p:xfrm>
          <a:off x="4000500" y="2882900"/>
          <a:ext cx="914400" cy="288925"/>
        </p:xfrm>
        <a:graphic>
          <a:graphicData uri="http://schemas.openxmlformats.org/presentationml/2006/ole">
            <mc:AlternateContent xmlns:mc="http://schemas.openxmlformats.org/markup-compatibility/2006">
              <mc:Choice xmlns:v="urn:schemas-microsoft-com:vml" Requires="v">
                <p:oleObj spid="_x0000_s430313" name="Equation" r:id="rId34" imgW="914400" imgH="289440" progId="Equation.DSMT4">
                  <p:embed/>
                </p:oleObj>
              </mc:Choice>
              <mc:Fallback>
                <p:oleObj name="Equation" r:id="rId34" imgW="914400" imgH="289440" progId="Equation.DSMT4">
                  <p:embed/>
                  <p:pic>
                    <p:nvPicPr>
                      <p:cNvPr id="0" name="Picture 141"/>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4000500" y="2882900"/>
                        <a:ext cx="914400" cy="28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2" name="Object 142"/>
          <p:cNvGraphicFramePr>
            <a:graphicFrameLocks noChangeAspect="1"/>
          </p:cNvGraphicFramePr>
          <p:nvPr/>
        </p:nvGraphicFramePr>
        <p:xfrm>
          <a:off x="327025" y="4837113"/>
          <a:ext cx="3098800" cy="482600"/>
        </p:xfrm>
        <a:graphic>
          <a:graphicData uri="http://schemas.openxmlformats.org/presentationml/2006/ole">
            <mc:AlternateContent xmlns:mc="http://schemas.openxmlformats.org/markup-compatibility/2006">
              <mc:Choice xmlns:v="urn:schemas-microsoft-com:vml" Requires="v">
                <p:oleObj spid="_x0000_s430314" name="Equation" r:id="rId36" imgW="3098520" imgH="482400" progId="Equation.DSMT4">
                  <p:embed/>
                </p:oleObj>
              </mc:Choice>
              <mc:Fallback>
                <p:oleObj name="Equation" r:id="rId36" imgW="3098520" imgH="482400" progId="Equation.DSMT4">
                  <p:embed/>
                  <p:pic>
                    <p:nvPicPr>
                      <p:cNvPr id="0" name="Picture 142"/>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27025" y="4837113"/>
                        <a:ext cx="30988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3" name="Object 143"/>
          <p:cNvGraphicFramePr>
            <a:graphicFrameLocks noChangeAspect="1"/>
          </p:cNvGraphicFramePr>
          <p:nvPr/>
        </p:nvGraphicFramePr>
        <p:xfrm>
          <a:off x="327025" y="5394325"/>
          <a:ext cx="3225800" cy="406400"/>
        </p:xfrm>
        <a:graphic>
          <a:graphicData uri="http://schemas.openxmlformats.org/presentationml/2006/ole">
            <mc:AlternateContent xmlns:mc="http://schemas.openxmlformats.org/markup-compatibility/2006">
              <mc:Choice xmlns:v="urn:schemas-microsoft-com:vml" Requires="v">
                <p:oleObj spid="_x0000_s430315" name="Equation" r:id="rId38" imgW="3225600" imgH="406080" progId="Equation.DSMT4">
                  <p:embed/>
                </p:oleObj>
              </mc:Choice>
              <mc:Fallback>
                <p:oleObj name="Equation" r:id="rId38" imgW="3225600" imgH="406080" progId="Equation.DSMT4">
                  <p:embed/>
                  <p:pic>
                    <p:nvPicPr>
                      <p:cNvPr id="0" name="Picture 143"/>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327025" y="5394325"/>
                        <a:ext cx="32258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4" name="Object 144"/>
          <p:cNvGraphicFramePr>
            <a:graphicFrameLocks noChangeAspect="1"/>
          </p:cNvGraphicFramePr>
          <p:nvPr/>
        </p:nvGraphicFramePr>
        <p:xfrm>
          <a:off x="327025" y="5761038"/>
          <a:ext cx="2095500" cy="457200"/>
        </p:xfrm>
        <a:graphic>
          <a:graphicData uri="http://schemas.openxmlformats.org/presentationml/2006/ole">
            <mc:AlternateContent xmlns:mc="http://schemas.openxmlformats.org/markup-compatibility/2006">
              <mc:Choice xmlns:v="urn:schemas-microsoft-com:vml" Requires="v">
                <p:oleObj spid="_x0000_s430316" name="Equation" r:id="rId40" imgW="2095200" imgH="457200" progId="Equation.DSMT4">
                  <p:embed/>
                </p:oleObj>
              </mc:Choice>
              <mc:Fallback>
                <p:oleObj name="Equation" r:id="rId40" imgW="2095200" imgH="457200" progId="Equation.DSMT4">
                  <p:embed/>
                  <p:pic>
                    <p:nvPicPr>
                      <p:cNvPr id="0" name="Picture 144"/>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327025" y="5761038"/>
                        <a:ext cx="20955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5" name="Object 145"/>
          <p:cNvGraphicFramePr>
            <a:graphicFrameLocks noChangeAspect="1"/>
          </p:cNvGraphicFramePr>
          <p:nvPr/>
        </p:nvGraphicFramePr>
        <p:xfrm>
          <a:off x="320675" y="681038"/>
          <a:ext cx="1689100" cy="444500"/>
        </p:xfrm>
        <a:graphic>
          <a:graphicData uri="http://schemas.openxmlformats.org/presentationml/2006/ole">
            <mc:AlternateContent xmlns:mc="http://schemas.openxmlformats.org/markup-compatibility/2006">
              <mc:Choice xmlns:v="urn:schemas-microsoft-com:vml" Requires="v">
                <p:oleObj spid="_x0000_s430317" name="Equation" r:id="rId42" imgW="1688760" imgH="444240" progId="Equation.DSMT4">
                  <p:embed/>
                </p:oleObj>
              </mc:Choice>
              <mc:Fallback>
                <p:oleObj name="Equation" r:id="rId42" imgW="1688760" imgH="444240" progId="Equation.DSMT4">
                  <p:embed/>
                  <p:pic>
                    <p:nvPicPr>
                      <p:cNvPr id="0" name="Picture 145"/>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320675" y="681038"/>
                        <a:ext cx="16891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6" name="Object 146"/>
          <p:cNvGraphicFramePr>
            <a:graphicFrameLocks noChangeAspect="1"/>
          </p:cNvGraphicFramePr>
          <p:nvPr/>
        </p:nvGraphicFramePr>
        <p:xfrm>
          <a:off x="327025" y="1141413"/>
          <a:ext cx="3098800" cy="482600"/>
        </p:xfrm>
        <a:graphic>
          <a:graphicData uri="http://schemas.openxmlformats.org/presentationml/2006/ole">
            <mc:AlternateContent xmlns:mc="http://schemas.openxmlformats.org/markup-compatibility/2006">
              <mc:Choice xmlns:v="urn:schemas-microsoft-com:vml" Requires="v">
                <p:oleObj spid="_x0000_s430318" name="Equation" r:id="rId44" imgW="3098520" imgH="482400" progId="Equation.DSMT4">
                  <p:embed/>
                </p:oleObj>
              </mc:Choice>
              <mc:Fallback>
                <p:oleObj name="Equation" r:id="rId44" imgW="3098520" imgH="482400" progId="Equation.DSMT4">
                  <p:embed/>
                  <p:pic>
                    <p:nvPicPr>
                      <p:cNvPr id="0" name="Picture 146"/>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327025" y="1141413"/>
                        <a:ext cx="30988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7" name="Object 147"/>
          <p:cNvGraphicFramePr>
            <a:graphicFrameLocks noChangeAspect="1"/>
          </p:cNvGraphicFramePr>
          <p:nvPr/>
        </p:nvGraphicFramePr>
        <p:xfrm>
          <a:off x="327025" y="1698625"/>
          <a:ext cx="3225800" cy="406400"/>
        </p:xfrm>
        <a:graphic>
          <a:graphicData uri="http://schemas.openxmlformats.org/presentationml/2006/ole">
            <mc:AlternateContent xmlns:mc="http://schemas.openxmlformats.org/markup-compatibility/2006">
              <mc:Choice xmlns:v="urn:schemas-microsoft-com:vml" Requires="v">
                <p:oleObj spid="_x0000_s430319" name="Equation" r:id="rId46" imgW="3225600" imgH="406080" progId="Equation.DSMT4">
                  <p:embed/>
                </p:oleObj>
              </mc:Choice>
              <mc:Fallback>
                <p:oleObj name="Equation" r:id="rId46" imgW="3225600" imgH="406080" progId="Equation.DSMT4">
                  <p:embed/>
                  <p:pic>
                    <p:nvPicPr>
                      <p:cNvPr id="0" name="Picture 147"/>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327025" y="1698625"/>
                        <a:ext cx="32258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228" name="Object 148"/>
          <p:cNvGraphicFramePr>
            <a:graphicFrameLocks noChangeAspect="1"/>
          </p:cNvGraphicFramePr>
          <p:nvPr/>
        </p:nvGraphicFramePr>
        <p:xfrm>
          <a:off x="231775" y="2065338"/>
          <a:ext cx="2286000" cy="457200"/>
        </p:xfrm>
        <a:graphic>
          <a:graphicData uri="http://schemas.openxmlformats.org/presentationml/2006/ole">
            <mc:AlternateContent xmlns:mc="http://schemas.openxmlformats.org/markup-compatibility/2006">
              <mc:Choice xmlns:v="urn:schemas-microsoft-com:vml" Requires="v">
                <p:oleObj spid="_x0000_s430320" name="Equation" r:id="rId48" imgW="2286000" imgH="457200" progId="Equation.DSMT4">
                  <p:embed/>
                </p:oleObj>
              </mc:Choice>
              <mc:Fallback>
                <p:oleObj name="Equation" r:id="rId48" imgW="2286000" imgH="457200" progId="Equation.DSMT4">
                  <p:embed/>
                  <p:pic>
                    <p:nvPicPr>
                      <p:cNvPr id="0" name="Picture 148"/>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231775" y="2065338"/>
                        <a:ext cx="2286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0176"/>
                                        </p:tgtEl>
                                        <p:attrNameLst>
                                          <p:attrName>style.visibility</p:attrName>
                                        </p:attrNameLst>
                                      </p:cBhvr>
                                      <p:to>
                                        <p:strVal val="visible"/>
                                      </p:to>
                                    </p:set>
                                    <p:animEffect transition="in" filter="fade">
                                      <p:cBhvr>
                                        <p:cTn id="7" dur="1000"/>
                                        <p:tgtEl>
                                          <p:spTgt spid="4301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30195"/>
                                        </p:tgtEl>
                                        <p:attrNameLst>
                                          <p:attrName>style.visibility</p:attrName>
                                        </p:attrNameLst>
                                      </p:cBhvr>
                                      <p:to>
                                        <p:strVal val="visible"/>
                                      </p:to>
                                    </p:set>
                                    <p:animEffect transition="in" filter="wipe(up)">
                                      <p:cBhvr>
                                        <p:cTn id="12" dur="1000"/>
                                        <p:tgtEl>
                                          <p:spTgt spid="430195"/>
                                        </p:tgtEl>
                                      </p:cBhvr>
                                    </p:animEffect>
                                  </p:childTnLst>
                                </p:cTn>
                              </p:par>
                              <p:par>
                                <p:cTn id="13" presetID="10" presetClass="entr" presetSubtype="0" fill="hold" nodeType="withEffect">
                                  <p:stCondLst>
                                    <p:cond delay="300"/>
                                  </p:stCondLst>
                                  <p:childTnLst>
                                    <p:set>
                                      <p:cBhvr>
                                        <p:cTn id="14" dur="1" fill="hold">
                                          <p:stCondLst>
                                            <p:cond delay="0"/>
                                          </p:stCondLst>
                                        </p:cTn>
                                        <p:tgtEl>
                                          <p:spTgt spid="430197"/>
                                        </p:tgtEl>
                                        <p:attrNameLst>
                                          <p:attrName>style.visibility</p:attrName>
                                        </p:attrNameLst>
                                      </p:cBhvr>
                                      <p:to>
                                        <p:strVal val="visible"/>
                                      </p:to>
                                    </p:set>
                                    <p:animEffect transition="in" filter="fade">
                                      <p:cBhvr>
                                        <p:cTn id="15" dur="500"/>
                                        <p:tgtEl>
                                          <p:spTgt spid="430197"/>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430196"/>
                                        </p:tgtEl>
                                        <p:attrNameLst>
                                          <p:attrName>style.visibility</p:attrName>
                                        </p:attrNameLst>
                                      </p:cBhvr>
                                      <p:to>
                                        <p:strVal val="visible"/>
                                      </p:to>
                                    </p:set>
                                    <p:animEffect transition="in" filter="wipe(down)">
                                      <p:cBhvr>
                                        <p:cTn id="18" dur="1000"/>
                                        <p:tgtEl>
                                          <p:spTgt spid="430196"/>
                                        </p:tgtEl>
                                      </p:cBhvr>
                                    </p:animEffect>
                                  </p:childTnLst>
                                </p:cTn>
                              </p:par>
                              <p:par>
                                <p:cTn id="19" presetID="10" presetClass="entr" presetSubtype="0" fill="hold" nodeType="withEffect">
                                  <p:stCondLst>
                                    <p:cond delay="1300"/>
                                  </p:stCondLst>
                                  <p:childTnLst>
                                    <p:set>
                                      <p:cBhvr>
                                        <p:cTn id="20" dur="1" fill="hold">
                                          <p:stCondLst>
                                            <p:cond delay="0"/>
                                          </p:stCondLst>
                                        </p:cTn>
                                        <p:tgtEl>
                                          <p:spTgt spid="430220"/>
                                        </p:tgtEl>
                                        <p:attrNameLst>
                                          <p:attrName>style.visibility</p:attrName>
                                        </p:attrNameLst>
                                      </p:cBhvr>
                                      <p:to>
                                        <p:strVal val="visible"/>
                                      </p:to>
                                    </p:set>
                                    <p:animEffect transition="in" filter="fade">
                                      <p:cBhvr>
                                        <p:cTn id="21" dur="500"/>
                                        <p:tgtEl>
                                          <p:spTgt spid="430220"/>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30207"/>
                                        </p:tgtEl>
                                        <p:attrNameLst>
                                          <p:attrName>style.visibility</p:attrName>
                                        </p:attrNameLst>
                                      </p:cBhvr>
                                      <p:to>
                                        <p:strVal val="visible"/>
                                      </p:to>
                                    </p:set>
                                  </p:childTnLst>
                                </p:cTn>
                              </p:par>
                              <p:par>
                                <p:cTn id="26" presetID="22" presetClass="entr" presetSubtype="1" fill="hold" grpId="0" nodeType="withEffect">
                                  <p:stCondLst>
                                    <p:cond delay="500"/>
                                  </p:stCondLst>
                                  <p:childTnLst>
                                    <p:set>
                                      <p:cBhvr>
                                        <p:cTn id="27" dur="1" fill="hold">
                                          <p:stCondLst>
                                            <p:cond delay="0"/>
                                          </p:stCondLst>
                                        </p:cTn>
                                        <p:tgtEl>
                                          <p:spTgt spid="430204"/>
                                        </p:tgtEl>
                                        <p:attrNameLst>
                                          <p:attrName>style.visibility</p:attrName>
                                        </p:attrNameLst>
                                      </p:cBhvr>
                                      <p:to>
                                        <p:strVal val="visible"/>
                                      </p:to>
                                    </p:set>
                                    <p:animEffect transition="in" filter="wipe(up)">
                                      <p:cBhvr>
                                        <p:cTn id="28" dur="1000"/>
                                        <p:tgtEl>
                                          <p:spTgt spid="430204"/>
                                        </p:tgtEl>
                                      </p:cBhvr>
                                    </p:animEffect>
                                  </p:childTnLst>
                                </p:cTn>
                              </p:par>
                              <p:par>
                                <p:cTn id="29" presetID="10" presetClass="entr" presetSubtype="0" fill="hold" nodeType="withEffect">
                                  <p:stCondLst>
                                    <p:cond delay="800"/>
                                  </p:stCondLst>
                                  <p:childTnLst>
                                    <p:set>
                                      <p:cBhvr>
                                        <p:cTn id="30" dur="1" fill="hold">
                                          <p:stCondLst>
                                            <p:cond delay="0"/>
                                          </p:stCondLst>
                                        </p:cTn>
                                        <p:tgtEl>
                                          <p:spTgt spid="430205"/>
                                        </p:tgtEl>
                                        <p:attrNameLst>
                                          <p:attrName>style.visibility</p:attrName>
                                        </p:attrNameLst>
                                      </p:cBhvr>
                                      <p:to>
                                        <p:strVal val="visible"/>
                                      </p:to>
                                    </p:set>
                                    <p:animEffect transition="in" filter="fade">
                                      <p:cBhvr>
                                        <p:cTn id="31" dur="500"/>
                                        <p:tgtEl>
                                          <p:spTgt spid="430205"/>
                                        </p:tgtEl>
                                      </p:cBhvr>
                                    </p:animEffect>
                                  </p:childTnLst>
                                </p:cTn>
                              </p:par>
                              <p:par>
                                <p:cTn id="32" presetID="22" presetClass="entr" presetSubtype="4" fill="hold" grpId="0" nodeType="withEffect">
                                  <p:stCondLst>
                                    <p:cond delay="1500"/>
                                  </p:stCondLst>
                                  <p:childTnLst>
                                    <p:set>
                                      <p:cBhvr>
                                        <p:cTn id="33" dur="1" fill="hold">
                                          <p:stCondLst>
                                            <p:cond delay="0"/>
                                          </p:stCondLst>
                                        </p:cTn>
                                        <p:tgtEl>
                                          <p:spTgt spid="430203"/>
                                        </p:tgtEl>
                                        <p:attrNameLst>
                                          <p:attrName>style.visibility</p:attrName>
                                        </p:attrNameLst>
                                      </p:cBhvr>
                                      <p:to>
                                        <p:strVal val="visible"/>
                                      </p:to>
                                    </p:set>
                                    <p:animEffect transition="in" filter="wipe(down)">
                                      <p:cBhvr>
                                        <p:cTn id="34" dur="1000"/>
                                        <p:tgtEl>
                                          <p:spTgt spid="430203"/>
                                        </p:tgtEl>
                                      </p:cBhvr>
                                    </p:animEffect>
                                  </p:childTnLst>
                                </p:cTn>
                              </p:par>
                              <p:par>
                                <p:cTn id="35" presetID="10" presetClass="entr" presetSubtype="0" fill="hold" nodeType="withEffect">
                                  <p:stCondLst>
                                    <p:cond delay="1800"/>
                                  </p:stCondLst>
                                  <p:childTnLst>
                                    <p:set>
                                      <p:cBhvr>
                                        <p:cTn id="36" dur="1" fill="hold">
                                          <p:stCondLst>
                                            <p:cond delay="0"/>
                                          </p:stCondLst>
                                        </p:cTn>
                                        <p:tgtEl>
                                          <p:spTgt spid="430206"/>
                                        </p:tgtEl>
                                        <p:attrNameLst>
                                          <p:attrName>style.visibility</p:attrName>
                                        </p:attrNameLst>
                                      </p:cBhvr>
                                      <p:to>
                                        <p:strVal val="visible"/>
                                      </p:to>
                                    </p:set>
                                    <p:animEffect transition="in" filter="fade">
                                      <p:cBhvr>
                                        <p:cTn id="37" dur="500"/>
                                        <p:tgtEl>
                                          <p:spTgt spid="430206"/>
                                        </p:tgtEl>
                                      </p:cBhvr>
                                    </p:animEffect>
                                  </p:childTnLst>
                                </p:cTn>
                              </p:par>
                              <p:par>
                                <p:cTn id="38" presetID="10" presetClass="entr" presetSubtype="0" fill="hold" grpId="0" nodeType="withEffect">
                                  <p:stCondLst>
                                    <p:cond delay="2500"/>
                                  </p:stCondLst>
                                  <p:childTnLst>
                                    <p:set>
                                      <p:cBhvr>
                                        <p:cTn id="39" dur="1" fill="hold">
                                          <p:stCondLst>
                                            <p:cond delay="0"/>
                                          </p:stCondLst>
                                        </p:cTn>
                                        <p:tgtEl>
                                          <p:spTgt spid="430216"/>
                                        </p:tgtEl>
                                        <p:attrNameLst>
                                          <p:attrName>style.visibility</p:attrName>
                                        </p:attrNameLst>
                                      </p:cBhvr>
                                      <p:to>
                                        <p:strVal val="visible"/>
                                      </p:to>
                                    </p:set>
                                    <p:animEffect transition="in" filter="fade">
                                      <p:cBhvr>
                                        <p:cTn id="40" dur="500"/>
                                        <p:tgtEl>
                                          <p:spTgt spid="430216"/>
                                        </p:tgtEl>
                                      </p:cBhvr>
                                    </p:animEffect>
                                  </p:childTnLst>
                                </p:cTn>
                              </p:par>
                              <p:par>
                                <p:cTn id="41" presetID="10" presetClass="entr" presetSubtype="0" fill="hold" nodeType="withEffect">
                                  <p:stCondLst>
                                    <p:cond delay="2500"/>
                                  </p:stCondLst>
                                  <p:childTnLst>
                                    <p:set>
                                      <p:cBhvr>
                                        <p:cTn id="42" dur="1" fill="hold">
                                          <p:stCondLst>
                                            <p:cond delay="0"/>
                                          </p:stCondLst>
                                        </p:cTn>
                                        <p:tgtEl>
                                          <p:spTgt spid="430215"/>
                                        </p:tgtEl>
                                        <p:attrNameLst>
                                          <p:attrName>style.visibility</p:attrName>
                                        </p:attrNameLst>
                                      </p:cBhvr>
                                      <p:to>
                                        <p:strVal val="visible"/>
                                      </p:to>
                                    </p:set>
                                    <p:animEffect transition="in" filter="fade">
                                      <p:cBhvr>
                                        <p:cTn id="43" dur="500"/>
                                        <p:tgtEl>
                                          <p:spTgt spid="430215"/>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3021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43022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430223"/>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430224"/>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430128"/>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430177"/>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430190"/>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430191"/>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430192"/>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430219"/>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30209"/>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430171"/>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430202"/>
                                        </p:tgtEl>
                                        <p:attrNameLst>
                                          <p:attrName>style.visibility</p:attrName>
                                        </p:attrNameLst>
                                      </p:cBhvr>
                                      <p:to>
                                        <p:strVal val="visible"/>
                                      </p:to>
                                    </p:set>
                                  </p:childTnLst>
                                </p:cTn>
                              </p:par>
                              <p:par>
                                <p:cTn id="82" presetID="22" presetClass="entr" presetSubtype="1" fill="hold" grpId="0" nodeType="withEffect">
                                  <p:stCondLst>
                                    <p:cond delay="500"/>
                                  </p:stCondLst>
                                  <p:childTnLst>
                                    <p:set>
                                      <p:cBhvr>
                                        <p:cTn id="83" dur="1" fill="hold">
                                          <p:stCondLst>
                                            <p:cond delay="0"/>
                                          </p:stCondLst>
                                        </p:cTn>
                                        <p:tgtEl>
                                          <p:spTgt spid="430199"/>
                                        </p:tgtEl>
                                        <p:attrNameLst>
                                          <p:attrName>style.visibility</p:attrName>
                                        </p:attrNameLst>
                                      </p:cBhvr>
                                      <p:to>
                                        <p:strVal val="visible"/>
                                      </p:to>
                                    </p:set>
                                    <p:animEffect transition="in" filter="wipe(up)">
                                      <p:cBhvr>
                                        <p:cTn id="84" dur="1000"/>
                                        <p:tgtEl>
                                          <p:spTgt spid="430199"/>
                                        </p:tgtEl>
                                      </p:cBhvr>
                                    </p:animEffect>
                                  </p:childTnLst>
                                </p:cTn>
                              </p:par>
                              <p:par>
                                <p:cTn id="85" presetID="10" presetClass="entr" presetSubtype="0" fill="hold" nodeType="withEffect">
                                  <p:stCondLst>
                                    <p:cond delay="800"/>
                                  </p:stCondLst>
                                  <p:childTnLst>
                                    <p:set>
                                      <p:cBhvr>
                                        <p:cTn id="86" dur="1" fill="hold">
                                          <p:stCondLst>
                                            <p:cond delay="0"/>
                                          </p:stCondLst>
                                        </p:cTn>
                                        <p:tgtEl>
                                          <p:spTgt spid="430200"/>
                                        </p:tgtEl>
                                        <p:attrNameLst>
                                          <p:attrName>style.visibility</p:attrName>
                                        </p:attrNameLst>
                                      </p:cBhvr>
                                      <p:to>
                                        <p:strVal val="visible"/>
                                      </p:to>
                                    </p:set>
                                    <p:animEffect transition="in" filter="fade">
                                      <p:cBhvr>
                                        <p:cTn id="87" dur="500"/>
                                        <p:tgtEl>
                                          <p:spTgt spid="430200"/>
                                        </p:tgtEl>
                                      </p:cBhvr>
                                    </p:animEffect>
                                  </p:childTnLst>
                                </p:cTn>
                              </p:par>
                              <p:par>
                                <p:cTn id="88" presetID="22" presetClass="entr" presetSubtype="4" fill="hold" grpId="0" nodeType="withEffect">
                                  <p:stCondLst>
                                    <p:cond delay="1500"/>
                                  </p:stCondLst>
                                  <p:childTnLst>
                                    <p:set>
                                      <p:cBhvr>
                                        <p:cTn id="89" dur="1" fill="hold">
                                          <p:stCondLst>
                                            <p:cond delay="0"/>
                                          </p:stCondLst>
                                        </p:cTn>
                                        <p:tgtEl>
                                          <p:spTgt spid="430198"/>
                                        </p:tgtEl>
                                        <p:attrNameLst>
                                          <p:attrName>style.visibility</p:attrName>
                                        </p:attrNameLst>
                                      </p:cBhvr>
                                      <p:to>
                                        <p:strVal val="visible"/>
                                      </p:to>
                                    </p:set>
                                    <p:animEffect transition="in" filter="wipe(down)">
                                      <p:cBhvr>
                                        <p:cTn id="90" dur="1000"/>
                                        <p:tgtEl>
                                          <p:spTgt spid="430198"/>
                                        </p:tgtEl>
                                      </p:cBhvr>
                                    </p:animEffect>
                                  </p:childTnLst>
                                </p:cTn>
                              </p:par>
                              <p:par>
                                <p:cTn id="91" presetID="10" presetClass="entr" presetSubtype="0" fill="hold" nodeType="withEffect">
                                  <p:stCondLst>
                                    <p:cond delay="1800"/>
                                  </p:stCondLst>
                                  <p:childTnLst>
                                    <p:set>
                                      <p:cBhvr>
                                        <p:cTn id="92" dur="1" fill="hold">
                                          <p:stCondLst>
                                            <p:cond delay="0"/>
                                          </p:stCondLst>
                                        </p:cTn>
                                        <p:tgtEl>
                                          <p:spTgt spid="430217"/>
                                        </p:tgtEl>
                                        <p:attrNameLst>
                                          <p:attrName>style.visibility</p:attrName>
                                        </p:attrNameLst>
                                      </p:cBhvr>
                                      <p:to>
                                        <p:strVal val="visible"/>
                                      </p:to>
                                    </p:set>
                                    <p:animEffect transition="in" filter="fade">
                                      <p:cBhvr>
                                        <p:cTn id="93" dur="500"/>
                                        <p:tgtEl>
                                          <p:spTgt spid="430217"/>
                                        </p:tgtEl>
                                      </p:cBhvr>
                                    </p:animEffec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430087"/>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430175"/>
                                        </p:tgtEl>
                                        <p:attrNameLst>
                                          <p:attrName>style.visibility</p:attrName>
                                        </p:attrNameLst>
                                      </p:cBhvr>
                                      <p:to>
                                        <p:strVal val="visible"/>
                                      </p:to>
                                    </p:set>
                                  </p:childTnLst>
                                </p:cTn>
                              </p:par>
                              <p:par>
                                <p:cTn id="100" presetID="1" presetClass="entr" presetSubtype="0" fill="hold" nodeType="withEffect">
                                  <p:stCondLst>
                                    <p:cond delay="0"/>
                                  </p:stCondLst>
                                  <p:childTnLst>
                                    <p:set>
                                      <p:cBhvr>
                                        <p:cTn id="101" dur="1" fill="hold">
                                          <p:stCondLst>
                                            <p:cond delay="0"/>
                                          </p:stCondLst>
                                        </p:cTn>
                                        <p:tgtEl>
                                          <p:spTgt spid="430147"/>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430178"/>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430183"/>
                                        </p:tgtEl>
                                        <p:attrNameLst>
                                          <p:attrName>style.visibility</p:attrName>
                                        </p:attrNameLst>
                                      </p:cBhvr>
                                      <p:to>
                                        <p:strVal val="visible"/>
                                      </p:to>
                                    </p:set>
                                  </p:childTnLst>
                                </p:cTn>
                              </p:par>
                              <p:par>
                                <p:cTn id="106" presetID="1" presetClass="entr" presetSubtype="0" fill="hold" grpId="0" nodeType="withEffect">
                                  <p:stCondLst>
                                    <p:cond delay="0"/>
                                  </p:stCondLst>
                                  <p:childTnLst>
                                    <p:set>
                                      <p:cBhvr>
                                        <p:cTn id="107" dur="1" fill="hold">
                                          <p:stCondLst>
                                            <p:cond delay="0"/>
                                          </p:stCondLst>
                                        </p:cTn>
                                        <p:tgtEl>
                                          <p:spTgt spid="430184"/>
                                        </p:tgtEl>
                                        <p:attrNameLst>
                                          <p:attrName>style.visibility</p:attrName>
                                        </p:attrNameLst>
                                      </p:cBhvr>
                                      <p:to>
                                        <p:strVal val="visible"/>
                                      </p:to>
                                    </p:set>
                                  </p:childTnLst>
                                </p:cTn>
                              </p:par>
                              <p:par>
                                <p:cTn id="108" presetID="1" presetClass="entr" presetSubtype="0" fill="hold" nodeType="withEffect">
                                  <p:stCondLst>
                                    <p:cond delay="0"/>
                                  </p:stCondLst>
                                  <p:childTnLst>
                                    <p:set>
                                      <p:cBhvr>
                                        <p:cTn id="109" dur="1" fill="hold">
                                          <p:stCondLst>
                                            <p:cond delay="0"/>
                                          </p:stCondLst>
                                        </p:cTn>
                                        <p:tgtEl>
                                          <p:spTgt spid="430185"/>
                                        </p:tgtEl>
                                        <p:attrNameLst>
                                          <p:attrName>style.visibility</p:attrName>
                                        </p:attrNameLst>
                                      </p:cBhvr>
                                      <p:to>
                                        <p:strVal val="visible"/>
                                      </p:to>
                                    </p:set>
                                  </p:childTnLst>
                                </p:cTn>
                              </p:par>
                              <p:par>
                                <p:cTn id="110" presetID="1" presetClass="entr" presetSubtype="0" fill="hold" nodeType="withEffect">
                                  <p:stCondLst>
                                    <p:cond delay="0"/>
                                  </p:stCondLst>
                                  <p:childTnLst>
                                    <p:set>
                                      <p:cBhvr>
                                        <p:cTn id="111" dur="1" fill="hold">
                                          <p:stCondLst>
                                            <p:cond delay="0"/>
                                          </p:stCondLst>
                                        </p:cTn>
                                        <p:tgtEl>
                                          <p:spTgt spid="430181"/>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grpId="0" nodeType="clickEffect">
                                  <p:stCondLst>
                                    <p:cond delay="0"/>
                                  </p:stCondLst>
                                  <p:childTnLst>
                                    <p:set>
                                      <p:cBhvr>
                                        <p:cTn id="115" dur="1" fill="hold">
                                          <p:stCondLst>
                                            <p:cond delay="0"/>
                                          </p:stCondLst>
                                        </p:cTn>
                                        <p:tgtEl>
                                          <p:spTgt spid="430187"/>
                                        </p:tgtEl>
                                        <p:attrNameLst>
                                          <p:attrName>style.visibility</p:attrName>
                                        </p:attrNameLst>
                                      </p:cBhvr>
                                      <p:to>
                                        <p:strVal val="visible"/>
                                      </p:to>
                                    </p:set>
                                  </p:childTnLst>
                                </p:cTn>
                              </p:par>
                              <p:par>
                                <p:cTn id="116" presetID="22" presetClass="entr" presetSubtype="1" fill="hold" grpId="0" nodeType="withEffect">
                                  <p:stCondLst>
                                    <p:cond delay="500"/>
                                  </p:stCondLst>
                                  <p:childTnLst>
                                    <p:set>
                                      <p:cBhvr>
                                        <p:cTn id="117" dur="1" fill="hold">
                                          <p:stCondLst>
                                            <p:cond delay="0"/>
                                          </p:stCondLst>
                                        </p:cTn>
                                        <p:tgtEl>
                                          <p:spTgt spid="430180"/>
                                        </p:tgtEl>
                                        <p:attrNameLst>
                                          <p:attrName>style.visibility</p:attrName>
                                        </p:attrNameLst>
                                      </p:cBhvr>
                                      <p:to>
                                        <p:strVal val="visible"/>
                                      </p:to>
                                    </p:set>
                                    <p:animEffect transition="in" filter="wipe(up)">
                                      <p:cBhvr>
                                        <p:cTn id="118" dur="1000"/>
                                        <p:tgtEl>
                                          <p:spTgt spid="430180"/>
                                        </p:tgtEl>
                                      </p:cBhvr>
                                    </p:animEffect>
                                  </p:childTnLst>
                                </p:cTn>
                              </p:par>
                              <p:par>
                                <p:cTn id="119" presetID="10" presetClass="entr" presetSubtype="0" fill="hold" nodeType="withEffect">
                                  <p:stCondLst>
                                    <p:cond delay="800"/>
                                  </p:stCondLst>
                                  <p:childTnLst>
                                    <p:set>
                                      <p:cBhvr>
                                        <p:cTn id="120" dur="1" fill="hold">
                                          <p:stCondLst>
                                            <p:cond delay="0"/>
                                          </p:stCondLst>
                                        </p:cTn>
                                        <p:tgtEl>
                                          <p:spTgt spid="430182"/>
                                        </p:tgtEl>
                                        <p:attrNameLst>
                                          <p:attrName>style.visibility</p:attrName>
                                        </p:attrNameLst>
                                      </p:cBhvr>
                                      <p:to>
                                        <p:strVal val="visible"/>
                                      </p:to>
                                    </p:set>
                                    <p:animEffect transition="in" filter="fade">
                                      <p:cBhvr>
                                        <p:cTn id="121" dur="500"/>
                                        <p:tgtEl>
                                          <p:spTgt spid="430182"/>
                                        </p:tgtEl>
                                      </p:cBhvr>
                                    </p:animEffect>
                                  </p:childTnLst>
                                </p:cTn>
                              </p:par>
                              <p:par>
                                <p:cTn id="122" presetID="22" presetClass="entr" presetSubtype="4" fill="hold" grpId="0" nodeType="withEffect">
                                  <p:stCondLst>
                                    <p:cond delay="1500"/>
                                  </p:stCondLst>
                                  <p:childTnLst>
                                    <p:set>
                                      <p:cBhvr>
                                        <p:cTn id="123" dur="1" fill="hold">
                                          <p:stCondLst>
                                            <p:cond delay="0"/>
                                          </p:stCondLst>
                                        </p:cTn>
                                        <p:tgtEl>
                                          <p:spTgt spid="430179"/>
                                        </p:tgtEl>
                                        <p:attrNameLst>
                                          <p:attrName>style.visibility</p:attrName>
                                        </p:attrNameLst>
                                      </p:cBhvr>
                                      <p:to>
                                        <p:strVal val="visible"/>
                                      </p:to>
                                    </p:set>
                                    <p:animEffect transition="in" filter="wipe(down)">
                                      <p:cBhvr>
                                        <p:cTn id="124" dur="1000"/>
                                        <p:tgtEl>
                                          <p:spTgt spid="430179"/>
                                        </p:tgtEl>
                                      </p:cBhvr>
                                    </p:animEffect>
                                  </p:childTnLst>
                                </p:cTn>
                              </p:par>
                              <p:par>
                                <p:cTn id="125" presetID="10" presetClass="entr" presetSubtype="0" fill="hold" nodeType="withEffect">
                                  <p:stCondLst>
                                    <p:cond delay="1800"/>
                                  </p:stCondLst>
                                  <p:childTnLst>
                                    <p:set>
                                      <p:cBhvr>
                                        <p:cTn id="126" dur="1" fill="hold">
                                          <p:stCondLst>
                                            <p:cond delay="0"/>
                                          </p:stCondLst>
                                        </p:cTn>
                                        <p:tgtEl>
                                          <p:spTgt spid="430218"/>
                                        </p:tgtEl>
                                        <p:attrNameLst>
                                          <p:attrName>style.visibility</p:attrName>
                                        </p:attrNameLst>
                                      </p:cBhvr>
                                      <p:to>
                                        <p:strVal val="visible"/>
                                      </p:to>
                                    </p:set>
                                    <p:animEffect transition="in" filter="fade">
                                      <p:cBhvr>
                                        <p:cTn id="127" dur="500"/>
                                        <p:tgtEl>
                                          <p:spTgt spid="430218"/>
                                        </p:tgtEl>
                                      </p:cBhvr>
                                    </p:animEffect>
                                  </p:childTnLst>
                                </p:cTn>
                              </p:par>
                              <p:par>
                                <p:cTn id="128" presetID="10" presetClass="entr" presetSubtype="0" fill="hold" grpId="0" nodeType="withEffect">
                                  <p:stCondLst>
                                    <p:cond delay="2500"/>
                                  </p:stCondLst>
                                  <p:childTnLst>
                                    <p:set>
                                      <p:cBhvr>
                                        <p:cTn id="129" dur="1" fill="hold">
                                          <p:stCondLst>
                                            <p:cond delay="0"/>
                                          </p:stCondLst>
                                        </p:cTn>
                                        <p:tgtEl>
                                          <p:spTgt spid="430213"/>
                                        </p:tgtEl>
                                        <p:attrNameLst>
                                          <p:attrName>style.visibility</p:attrName>
                                        </p:attrNameLst>
                                      </p:cBhvr>
                                      <p:to>
                                        <p:strVal val="visible"/>
                                      </p:to>
                                    </p:set>
                                    <p:animEffect transition="in" filter="fade">
                                      <p:cBhvr>
                                        <p:cTn id="130" dur="500"/>
                                        <p:tgtEl>
                                          <p:spTgt spid="430213"/>
                                        </p:tgtEl>
                                      </p:cBhvr>
                                    </p:animEffect>
                                  </p:childTnLst>
                                </p:cTn>
                              </p:par>
                              <p:par>
                                <p:cTn id="131" presetID="10" presetClass="entr" presetSubtype="0" fill="hold" nodeType="withEffect">
                                  <p:stCondLst>
                                    <p:cond delay="2500"/>
                                  </p:stCondLst>
                                  <p:childTnLst>
                                    <p:set>
                                      <p:cBhvr>
                                        <p:cTn id="132" dur="1" fill="hold">
                                          <p:stCondLst>
                                            <p:cond delay="0"/>
                                          </p:stCondLst>
                                        </p:cTn>
                                        <p:tgtEl>
                                          <p:spTgt spid="430214"/>
                                        </p:tgtEl>
                                        <p:attrNameLst>
                                          <p:attrName>style.visibility</p:attrName>
                                        </p:attrNameLst>
                                      </p:cBhvr>
                                      <p:to>
                                        <p:strVal val="visible"/>
                                      </p:to>
                                    </p:set>
                                    <p:animEffect transition="in" filter="fade">
                                      <p:cBhvr>
                                        <p:cTn id="133" dur="500"/>
                                        <p:tgtEl>
                                          <p:spTgt spid="430214"/>
                                        </p:tgtEl>
                                      </p:cBhvr>
                                    </p:animEffec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430225"/>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430226"/>
                                        </p:tgtEl>
                                        <p:attrNameLst>
                                          <p:attrName>style.visibility</p:attrName>
                                        </p:attrNameLst>
                                      </p:cBhvr>
                                      <p:to>
                                        <p:strVal val="visible"/>
                                      </p:to>
                                    </p:set>
                                  </p:childTnLst>
                                </p:cTn>
                              </p:par>
                            </p:childTnLst>
                          </p:cTn>
                        </p:par>
                      </p:childTnLst>
                    </p:cTn>
                  </p:par>
                  <p:par>
                    <p:cTn id="142" fill="hold">
                      <p:stCondLst>
                        <p:cond delay="indefinite"/>
                      </p:stCondLst>
                      <p:childTnLst>
                        <p:par>
                          <p:cTn id="143" fill="hold">
                            <p:stCondLst>
                              <p:cond delay="0"/>
                            </p:stCondLst>
                            <p:childTnLst>
                              <p:par>
                                <p:cTn id="144" presetID="1" presetClass="entr" presetSubtype="0" fill="hold" nodeType="clickEffect">
                                  <p:stCondLst>
                                    <p:cond delay="0"/>
                                  </p:stCondLst>
                                  <p:childTnLst>
                                    <p:set>
                                      <p:cBhvr>
                                        <p:cTn id="145" dur="1" fill="hold">
                                          <p:stCondLst>
                                            <p:cond delay="0"/>
                                          </p:stCondLst>
                                        </p:cTn>
                                        <p:tgtEl>
                                          <p:spTgt spid="430227"/>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nodeType="clickEffect">
                                  <p:stCondLst>
                                    <p:cond delay="0"/>
                                  </p:stCondLst>
                                  <p:childTnLst>
                                    <p:set>
                                      <p:cBhvr>
                                        <p:cTn id="149" dur="1" fill="hold">
                                          <p:stCondLst>
                                            <p:cond delay="0"/>
                                          </p:stCondLst>
                                        </p:cTn>
                                        <p:tgtEl>
                                          <p:spTgt spid="4302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87" grpId="0" animBg="1"/>
      <p:bldP spid="430171" grpId="0"/>
      <p:bldP spid="430175" grpId="0"/>
      <p:bldP spid="430176" grpId="0" animBg="1"/>
      <p:bldP spid="430177" grpId="0" animBg="1"/>
      <p:bldP spid="430178" grpId="0" animBg="1"/>
      <p:bldP spid="430179" grpId="0" animBg="1"/>
      <p:bldP spid="430180" grpId="0" animBg="1"/>
      <p:bldP spid="430183" grpId="0" animBg="1"/>
      <p:bldP spid="430184" grpId="0" animBg="1"/>
      <p:bldP spid="430187" grpId="0" animBg="1"/>
      <p:bldP spid="430190" grpId="0" animBg="1"/>
      <p:bldP spid="430191" grpId="0" animBg="1"/>
      <p:bldP spid="430195" grpId="0" animBg="1"/>
      <p:bldP spid="430196" grpId="0" animBg="1"/>
      <p:bldP spid="430198" grpId="0" animBg="1"/>
      <p:bldP spid="430199" grpId="0" animBg="1"/>
      <p:bldP spid="430202" grpId="0" animBg="1"/>
      <p:bldP spid="430203" grpId="0" animBg="1"/>
      <p:bldP spid="430204" grpId="0" animBg="1"/>
      <p:bldP spid="430207" grpId="0" animBg="1"/>
      <p:bldP spid="430209" grpId="0" animBg="1"/>
      <p:bldP spid="430213" grpId="0" animBg="1"/>
      <p:bldP spid="4302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Rectangle 3"/>
          <p:cNvSpPr>
            <a:spLocks noGrp="1" noChangeArrowheads="1"/>
          </p:cNvSpPr>
          <p:nvPr>
            <p:ph type="dt" sz="quarter" idx="10"/>
          </p:nvPr>
        </p:nvSpPr>
        <p:spPr>
          <a:noFill/>
        </p:spPr>
        <p:txBody>
          <a:bodyPr/>
          <a:lstStyle/>
          <a:p>
            <a:r>
              <a:rPr lang="en-US" smtClean="0"/>
              <a:t>PHY1012F</a:t>
            </a:r>
          </a:p>
        </p:txBody>
      </p:sp>
      <p:sp>
        <p:nvSpPr>
          <p:cNvPr id="283650" name="Slide Number Placeholder 4"/>
          <p:cNvSpPr>
            <a:spLocks noGrp="1"/>
          </p:cNvSpPr>
          <p:nvPr>
            <p:ph type="sldNum" sz="quarter" idx="11"/>
          </p:nvPr>
        </p:nvSpPr>
        <p:spPr>
          <a:noFill/>
        </p:spPr>
        <p:txBody>
          <a:bodyPr/>
          <a:lstStyle/>
          <a:p>
            <a:fld id="{14C30ADE-0819-487F-BFBA-C16B6120715E}" type="slidenum">
              <a:rPr lang="en-US" smtClean="0">
                <a:latin typeface="Koala"/>
                <a:cs typeface="Arial" charset="0"/>
              </a:rPr>
              <a:pPr/>
              <a:t>4</a:t>
            </a:fld>
            <a:endParaRPr lang="en-US" smtClean="0">
              <a:latin typeface="Koala"/>
              <a:cs typeface="Arial" charset="0"/>
            </a:endParaRPr>
          </a:p>
        </p:txBody>
      </p:sp>
      <p:sp>
        <p:nvSpPr>
          <p:cNvPr id="283651" name="Rectangle 2"/>
          <p:cNvSpPr>
            <a:spLocks noGrp="1" noChangeArrowheads="1"/>
          </p:cNvSpPr>
          <p:nvPr>
            <p:ph type="title"/>
          </p:nvPr>
        </p:nvSpPr>
        <p:spPr/>
        <p:txBody>
          <a:bodyPr/>
          <a:lstStyle/>
          <a:p>
            <a:pPr eaLnBrk="1" hangingPunct="1"/>
            <a:r>
              <a:rPr lang="en-US" sz="2800" b="1" smtClean="0"/>
              <a:t>THE FUNDAMENTAL FORCES OF NATURE</a:t>
            </a:r>
            <a:endParaRPr lang="en-US" sz="2800" smtClean="0"/>
          </a:p>
        </p:txBody>
      </p:sp>
      <p:sp>
        <p:nvSpPr>
          <p:cNvPr id="283652" name="Rectangle 3"/>
          <p:cNvSpPr>
            <a:spLocks noGrp="1" noChangeArrowheads="1"/>
          </p:cNvSpPr>
          <p:nvPr>
            <p:ph type="body" idx="1"/>
          </p:nvPr>
        </p:nvSpPr>
        <p:spPr>
          <a:xfrm>
            <a:off x="179388" y="1343025"/>
            <a:ext cx="8774112" cy="895350"/>
          </a:xfrm>
        </p:spPr>
        <p:txBody>
          <a:bodyPr/>
          <a:lstStyle/>
          <a:p>
            <a:pPr lvl="1" indent="0" eaLnBrk="1" hangingPunct="1"/>
            <a:r>
              <a:rPr lang="en-US" smtClean="0"/>
              <a:t>Our current understanding is that there are only four fundamental forces in nature: </a:t>
            </a:r>
          </a:p>
        </p:txBody>
      </p:sp>
      <p:sp>
        <p:nvSpPr>
          <p:cNvPr id="279556" name="Rectangle 4"/>
          <p:cNvSpPr>
            <a:spLocks noChangeArrowheads="1"/>
          </p:cNvSpPr>
          <p:nvPr/>
        </p:nvSpPr>
        <p:spPr bwMode="auto">
          <a:xfrm>
            <a:off x="179388" y="2290763"/>
            <a:ext cx="8774112" cy="2706687"/>
          </a:xfrm>
          <a:prstGeom prst="rect">
            <a:avLst/>
          </a:prstGeom>
          <a:noFill/>
          <a:ln w="9525">
            <a:noFill/>
            <a:miter lim="800000"/>
            <a:headEnd/>
            <a:tailEnd/>
          </a:ln>
        </p:spPr>
        <p:txBody>
          <a:bodyPr lIns="90000" tIns="46800" rIns="90000" bIns="46800">
            <a:spAutoFit/>
          </a:bodyPr>
          <a:lstStyle/>
          <a:p>
            <a:pPr marL="536575" lvl="1" indent="-357188">
              <a:lnSpc>
                <a:spcPct val="110000"/>
              </a:lnSpc>
              <a:buFont typeface="Arial" charset="0"/>
              <a:buBlip>
                <a:blip r:embed="rId3"/>
              </a:buBlip>
            </a:pPr>
            <a:r>
              <a:rPr lang="en-US" sz="2200">
                <a:solidFill>
                  <a:srgbClr val="000066"/>
                </a:solidFill>
              </a:rPr>
              <a:t>the gravitational force (between objects which have mass);</a:t>
            </a:r>
            <a:endParaRPr lang="en-ZA" sz="2200">
              <a:solidFill>
                <a:srgbClr val="000066"/>
              </a:solidFill>
            </a:endParaRPr>
          </a:p>
          <a:p>
            <a:pPr marL="536575" lvl="1" indent="-357188">
              <a:lnSpc>
                <a:spcPct val="110000"/>
              </a:lnSpc>
              <a:buFont typeface="Arial" charset="0"/>
              <a:buBlip>
                <a:blip r:embed="rId3"/>
              </a:buBlip>
            </a:pPr>
            <a:endParaRPr lang="en-ZA" sz="800">
              <a:solidFill>
                <a:srgbClr val="000066"/>
              </a:solidFill>
            </a:endParaRPr>
          </a:p>
          <a:p>
            <a:pPr marL="536575" lvl="1" indent="-357188">
              <a:lnSpc>
                <a:spcPct val="110000"/>
              </a:lnSpc>
              <a:buFont typeface="Arial" charset="0"/>
              <a:buBlip>
                <a:blip r:embed="rId3"/>
              </a:buBlip>
            </a:pPr>
            <a:r>
              <a:rPr lang="en-US" sz="2200">
                <a:solidFill>
                  <a:srgbClr val="000066"/>
                </a:solidFill>
              </a:rPr>
              <a:t>the electromagnetic force (between objects which are charged);</a:t>
            </a:r>
            <a:endParaRPr lang="en-ZA" sz="2200">
              <a:solidFill>
                <a:srgbClr val="000066"/>
              </a:solidFill>
            </a:endParaRPr>
          </a:p>
          <a:p>
            <a:pPr marL="536575" lvl="1" indent="-357188">
              <a:lnSpc>
                <a:spcPct val="110000"/>
              </a:lnSpc>
              <a:buFont typeface="Arial" charset="0"/>
              <a:buBlip>
                <a:blip r:embed="rId3"/>
              </a:buBlip>
            </a:pPr>
            <a:endParaRPr lang="en-ZA" sz="800">
              <a:solidFill>
                <a:srgbClr val="000066"/>
              </a:solidFill>
            </a:endParaRPr>
          </a:p>
          <a:p>
            <a:pPr marL="536575" lvl="1" indent="-357188">
              <a:lnSpc>
                <a:spcPct val="110000"/>
              </a:lnSpc>
              <a:buFont typeface="Arial" charset="0"/>
              <a:buBlip>
                <a:blip r:embed="rId3"/>
              </a:buBlip>
            </a:pPr>
            <a:r>
              <a:rPr lang="en-US" sz="2200">
                <a:solidFill>
                  <a:srgbClr val="000066"/>
                </a:solidFill>
              </a:rPr>
              <a:t>the strong nuclear force (between protons and neutrons);</a:t>
            </a:r>
            <a:endParaRPr lang="en-ZA" sz="2200">
              <a:solidFill>
                <a:srgbClr val="000066"/>
              </a:solidFill>
            </a:endParaRPr>
          </a:p>
          <a:p>
            <a:pPr marL="536575" lvl="1" indent="-357188">
              <a:lnSpc>
                <a:spcPct val="110000"/>
              </a:lnSpc>
              <a:buFont typeface="Arial" charset="0"/>
              <a:buBlip>
                <a:blip r:embed="rId3"/>
              </a:buBlip>
            </a:pPr>
            <a:endParaRPr lang="en-ZA" sz="800">
              <a:solidFill>
                <a:srgbClr val="000066"/>
              </a:solidFill>
            </a:endParaRPr>
          </a:p>
          <a:p>
            <a:pPr marL="536575" lvl="1" indent="-357188">
              <a:lnSpc>
                <a:spcPct val="110000"/>
              </a:lnSpc>
              <a:buFont typeface="Arial" charset="0"/>
              <a:buBlip>
                <a:blip r:embed="rId3"/>
              </a:buBlip>
            </a:pPr>
            <a:r>
              <a:rPr lang="en-US" sz="2200">
                <a:solidFill>
                  <a:srgbClr val="000066"/>
                </a:solidFill>
              </a:rPr>
              <a:t>the weak nuclear force (which results in radioactive beta decay).</a:t>
            </a:r>
            <a:endParaRPr lang="en-ZA" sz="2200">
              <a:solidFill>
                <a:srgbClr val="000066"/>
              </a:solidFill>
            </a:endParaRPr>
          </a:p>
        </p:txBody>
      </p:sp>
      <p:sp>
        <p:nvSpPr>
          <p:cNvPr id="279557" name="Rectangle 5"/>
          <p:cNvSpPr>
            <a:spLocks noChangeArrowheads="1"/>
          </p:cNvSpPr>
          <p:nvPr/>
        </p:nvSpPr>
        <p:spPr bwMode="auto">
          <a:xfrm>
            <a:off x="179388" y="5011738"/>
            <a:ext cx="8774112" cy="129698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(In mechanics problems the last two forces are not significant, but the electromagnetic force is in fact responsible for macroscopic “contact” forces (qv).)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9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955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955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955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95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5" name="Rectangle 3"/>
          <p:cNvSpPr>
            <a:spLocks noGrp="1" noChangeArrowheads="1"/>
          </p:cNvSpPr>
          <p:nvPr>
            <p:ph type="dt" sz="quarter" idx="10"/>
          </p:nvPr>
        </p:nvSpPr>
        <p:spPr>
          <a:noFill/>
        </p:spPr>
        <p:txBody>
          <a:bodyPr/>
          <a:lstStyle/>
          <a:p>
            <a:r>
              <a:rPr lang="en-US" smtClean="0"/>
              <a:t>PHY1012F</a:t>
            </a:r>
          </a:p>
        </p:txBody>
      </p:sp>
      <p:sp>
        <p:nvSpPr>
          <p:cNvPr id="564226" name="Slide Number Placeholder 4"/>
          <p:cNvSpPr>
            <a:spLocks noGrp="1"/>
          </p:cNvSpPr>
          <p:nvPr>
            <p:ph type="sldNum" sz="quarter" idx="11"/>
          </p:nvPr>
        </p:nvSpPr>
        <p:spPr>
          <a:noFill/>
        </p:spPr>
        <p:txBody>
          <a:bodyPr/>
          <a:lstStyle/>
          <a:p>
            <a:fld id="{A2931351-E45A-43C8-97C2-3CDA316895D7}" type="slidenum">
              <a:rPr lang="en-US" smtClean="0">
                <a:latin typeface="Koala"/>
                <a:cs typeface="Arial" charset="0"/>
              </a:rPr>
              <a:pPr/>
              <a:t>40</a:t>
            </a:fld>
            <a:endParaRPr lang="en-US" smtClean="0">
              <a:latin typeface="Koala"/>
              <a:cs typeface="Arial" charset="0"/>
            </a:endParaRPr>
          </a:p>
        </p:txBody>
      </p:sp>
      <p:grpSp>
        <p:nvGrpSpPr>
          <p:cNvPr id="564227" name="Group 2"/>
          <p:cNvGrpSpPr>
            <a:grpSpLocks/>
          </p:cNvGrpSpPr>
          <p:nvPr/>
        </p:nvGrpSpPr>
        <p:grpSpPr bwMode="auto">
          <a:xfrm>
            <a:off x="7394575" y="5160963"/>
            <a:ext cx="825500" cy="468312"/>
            <a:chOff x="4658" y="3251"/>
            <a:chExt cx="520" cy="295"/>
          </a:xfrm>
        </p:grpSpPr>
        <p:sp>
          <p:nvSpPr>
            <p:cNvPr id="564327" name="Rectangle 3"/>
            <p:cNvSpPr>
              <a:spLocks noChangeArrowheads="1"/>
            </p:cNvSpPr>
            <p:nvPr/>
          </p:nvSpPr>
          <p:spPr bwMode="auto">
            <a:xfrm>
              <a:off x="4658" y="3270"/>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sp>
          <p:nvSpPr>
            <p:cNvPr id="564328" name="Line 4"/>
            <p:cNvSpPr>
              <a:spLocks noChangeShapeType="1"/>
            </p:cNvSpPr>
            <p:nvPr/>
          </p:nvSpPr>
          <p:spPr bwMode="auto">
            <a:xfrm rot="5400000" flipH="1" flipV="1">
              <a:off x="4925" y="3399"/>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grpSp>
      <p:grpSp>
        <p:nvGrpSpPr>
          <p:cNvPr id="564228" name="Group 5"/>
          <p:cNvGrpSpPr>
            <a:grpSpLocks/>
          </p:cNvGrpSpPr>
          <p:nvPr/>
        </p:nvGrpSpPr>
        <p:grpSpPr bwMode="auto">
          <a:xfrm>
            <a:off x="6894513" y="539750"/>
            <a:ext cx="2024062" cy="5849938"/>
            <a:chOff x="4343" y="340"/>
            <a:chExt cx="1275" cy="3685"/>
          </a:xfrm>
        </p:grpSpPr>
        <p:sp>
          <p:nvSpPr>
            <p:cNvPr id="564319" name="Line 6"/>
            <p:cNvSpPr>
              <a:spLocks noChangeShapeType="1"/>
            </p:cNvSpPr>
            <p:nvPr/>
          </p:nvSpPr>
          <p:spPr bwMode="auto">
            <a:xfrm>
              <a:off x="4656" y="3026"/>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4320" name="Line 7"/>
            <p:cNvSpPr>
              <a:spLocks noChangeShapeType="1"/>
            </p:cNvSpPr>
            <p:nvPr/>
          </p:nvSpPr>
          <p:spPr bwMode="auto">
            <a:xfrm>
              <a:off x="4656" y="967"/>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4321" name="Line 8"/>
            <p:cNvSpPr>
              <a:spLocks noChangeShapeType="1"/>
            </p:cNvSpPr>
            <p:nvPr/>
          </p:nvSpPr>
          <p:spPr bwMode="auto">
            <a:xfrm>
              <a:off x="4656" y="3918"/>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4322" name="Line 9"/>
            <p:cNvSpPr>
              <a:spLocks noChangeShapeType="1"/>
            </p:cNvSpPr>
            <p:nvPr/>
          </p:nvSpPr>
          <p:spPr bwMode="auto">
            <a:xfrm>
              <a:off x="4656" y="1715"/>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4323" name="Line 10"/>
            <p:cNvSpPr>
              <a:spLocks noChangeShapeType="1"/>
            </p:cNvSpPr>
            <p:nvPr/>
          </p:nvSpPr>
          <p:spPr bwMode="auto">
            <a:xfrm flipV="1">
              <a:off x="4727" y="381"/>
              <a:ext cx="0" cy="3582"/>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564324" name="Rectangle 11"/>
            <p:cNvSpPr>
              <a:spLocks noChangeArrowheads="1"/>
            </p:cNvSpPr>
            <p:nvPr/>
          </p:nvSpPr>
          <p:spPr bwMode="auto">
            <a:xfrm>
              <a:off x="4637" y="340"/>
              <a:ext cx="418"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564325" name="Rectangle 12"/>
            <p:cNvSpPr>
              <a:spLocks noChangeArrowheads="1"/>
            </p:cNvSpPr>
            <p:nvPr/>
          </p:nvSpPr>
          <p:spPr bwMode="auto">
            <a:xfrm>
              <a:off x="4343" y="3777"/>
              <a:ext cx="323"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rPr>
                <a:t>0</a:t>
              </a:r>
            </a:p>
          </p:txBody>
        </p:sp>
        <p:sp>
          <p:nvSpPr>
            <p:cNvPr id="564326" name="Line 13"/>
            <p:cNvSpPr>
              <a:spLocks noChangeShapeType="1"/>
            </p:cNvSpPr>
            <p:nvPr/>
          </p:nvSpPr>
          <p:spPr bwMode="auto">
            <a:xfrm rot="16200000" flipV="1">
              <a:off x="4722" y="3831"/>
              <a:ext cx="0" cy="167"/>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564229" name="Rectangle 14"/>
          <p:cNvSpPr>
            <a:spLocks noChangeArrowheads="1"/>
          </p:cNvSpPr>
          <p:nvPr/>
        </p:nvSpPr>
        <p:spPr bwMode="auto">
          <a:xfrm>
            <a:off x="6118225" y="5686425"/>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0</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0</a:t>
            </a:r>
            <a:endParaRPr lang="en-US" sz="2000" b="1">
              <a:solidFill>
                <a:srgbClr val="000066"/>
              </a:solidFill>
              <a:latin typeface="Times New Roman" pitchFamily="18" charset="0"/>
            </a:endParaRPr>
          </a:p>
        </p:txBody>
      </p:sp>
      <p:sp>
        <p:nvSpPr>
          <p:cNvPr id="564230" name="Rectangle 15"/>
          <p:cNvSpPr>
            <a:spLocks noChangeArrowheads="1"/>
          </p:cNvSpPr>
          <p:nvPr/>
        </p:nvSpPr>
        <p:spPr bwMode="auto">
          <a:xfrm>
            <a:off x="7394575" y="3506788"/>
            <a:ext cx="106362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i="1">
                <a:solidFill>
                  <a:srgbClr val="000066"/>
                </a:solidFill>
                <a:latin typeface="Times New Roman" pitchFamily="18" charset="0"/>
              </a:rPr>
              <a:t>=</a:t>
            </a:r>
            <a:r>
              <a:rPr lang="en-US" sz="2000" b="1" i="1" baseline="30000">
                <a:solidFill>
                  <a:srgbClr val="000066"/>
                </a:solidFill>
                <a:latin typeface="Times New Roman" pitchFamily="18" charset="0"/>
              </a:rPr>
              <a:t> </a:t>
            </a:r>
            <a:r>
              <a:rPr lang="en-US" sz="2000" b="1">
                <a:solidFill>
                  <a:srgbClr val="000066"/>
                </a:solidFill>
                <a:latin typeface="Times New Roman" pitchFamily="18" charset="0"/>
              </a:rPr>
              <a:t>0</a:t>
            </a:r>
          </a:p>
        </p:txBody>
      </p:sp>
      <p:sp>
        <p:nvSpPr>
          <p:cNvPr id="564231" name="Rectangle 16"/>
          <p:cNvSpPr>
            <a:spLocks noChangeArrowheads="1"/>
          </p:cNvSpPr>
          <p:nvPr/>
        </p:nvSpPr>
        <p:spPr bwMode="auto">
          <a:xfrm>
            <a:off x="6118225" y="4413250"/>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1</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1</a:t>
            </a:r>
            <a:endParaRPr lang="en-US" sz="2000" b="1">
              <a:solidFill>
                <a:srgbClr val="000066"/>
              </a:solidFill>
              <a:latin typeface="Times New Roman" pitchFamily="18" charset="0"/>
            </a:endParaRPr>
          </a:p>
        </p:txBody>
      </p:sp>
      <p:sp>
        <p:nvSpPr>
          <p:cNvPr id="564232" name="Rectangle 17"/>
          <p:cNvSpPr>
            <a:spLocks noChangeArrowheads="1"/>
          </p:cNvSpPr>
          <p:nvPr/>
        </p:nvSpPr>
        <p:spPr bwMode="auto">
          <a:xfrm>
            <a:off x="6118225" y="115411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3</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3</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3</a:t>
            </a:r>
            <a:endParaRPr lang="en-US" sz="2000" b="1">
              <a:solidFill>
                <a:srgbClr val="000066"/>
              </a:solidFill>
              <a:latin typeface="Times New Roman" pitchFamily="18" charset="0"/>
            </a:endParaRPr>
          </a:p>
        </p:txBody>
      </p:sp>
      <p:grpSp>
        <p:nvGrpSpPr>
          <p:cNvPr id="564233" name="Group 18"/>
          <p:cNvGrpSpPr>
            <a:grpSpLocks/>
          </p:cNvGrpSpPr>
          <p:nvPr/>
        </p:nvGrpSpPr>
        <p:grpSpPr bwMode="auto">
          <a:xfrm>
            <a:off x="7394575" y="1776413"/>
            <a:ext cx="825500" cy="601662"/>
            <a:chOff x="4658" y="1119"/>
            <a:chExt cx="520" cy="379"/>
          </a:xfrm>
        </p:grpSpPr>
        <p:sp>
          <p:nvSpPr>
            <p:cNvPr id="564317" name="Line 19"/>
            <p:cNvSpPr>
              <a:spLocks noChangeShapeType="1"/>
            </p:cNvSpPr>
            <p:nvPr/>
          </p:nvSpPr>
          <p:spPr bwMode="auto">
            <a:xfrm rot="16200000" flipH="1">
              <a:off x="4925" y="1351"/>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sp>
          <p:nvSpPr>
            <p:cNvPr id="564318" name="Rectangle 20"/>
            <p:cNvSpPr>
              <a:spLocks noChangeArrowheads="1"/>
            </p:cNvSpPr>
            <p:nvPr/>
          </p:nvSpPr>
          <p:spPr bwMode="auto">
            <a:xfrm>
              <a:off x="4658" y="1119"/>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grpSp>
      <p:sp>
        <p:nvSpPr>
          <p:cNvPr id="564234" name="Rectangle 21"/>
          <p:cNvSpPr>
            <a:spLocks noChangeArrowheads="1"/>
          </p:cNvSpPr>
          <p:nvPr/>
        </p:nvSpPr>
        <p:spPr bwMode="auto">
          <a:xfrm>
            <a:off x="127000" y="571500"/>
            <a:ext cx="5724525" cy="2903538"/>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1.30 m/s</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endParaRPr>
          </a:p>
          <a:p>
            <a:pPr marL="180975" lvl="1" indent="-1588">
              <a:lnSpc>
                <a:spcPct val="120000"/>
              </a:lnSpc>
              <a:buFont typeface="Arial" charset="0"/>
              <a:buNone/>
              <a:tabLst>
                <a:tab pos="1793875" algn="l"/>
                <a:tab pos="3586163"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3 s</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3 + 5 = 8 s	</a:t>
            </a:r>
          </a:p>
          <a:p>
            <a:pPr marL="180975" lvl="1" indent="-1588">
              <a:lnSpc>
                <a:spcPct val="120000"/>
              </a:lnSpc>
              <a:buFont typeface="Arial" charset="0"/>
              <a:buNone/>
              <a:tabLst>
                <a:tab pos="1793875" algn="l"/>
                <a:tab pos="3586163"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a:solidFill>
                  <a:srgbClr val="000066"/>
                </a:solidFill>
                <a:latin typeface="Times New Roman" pitchFamily="18" charset="0"/>
                <a:cs typeface="Times New Roman" pitchFamily="18" charset="0"/>
              </a:rPr>
              <a:t>–2.02 </a:t>
            </a:r>
            <a:r>
              <a:rPr lang="en-US" sz="2200" b="1">
                <a:solidFill>
                  <a:srgbClr val="000066"/>
                </a:solidFill>
                <a:latin typeface="Times New Roman" pitchFamily="18" charset="0"/>
              </a:rPr>
              <a:t>m/s</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cs typeface="Times New Roman" pitchFamily="18" charset="0"/>
            </a:endParaRPr>
          </a:p>
          <a:p>
            <a:pPr marL="180975" lvl="1" indent="-1588">
              <a:lnSpc>
                <a:spcPct val="120000"/>
              </a:lnSpc>
              <a:buFont typeface="Arial" charset="0"/>
              <a:buNone/>
              <a:tabLst>
                <a:tab pos="1793875" algn="l"/>
                <a:tab pos="3586163"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3</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a:t>
            </a:r>
          </a:p>
        </p:txBody>
      </p:sp>
      <p:sp>
        <p:nvSpPr>
          <p:cNvPr id="564235" name="Rectangle 22"/>
          <p:cNvSpPr>
            <a:spLocks noChangeArrowheads="1"/>
          </p:cNvSpPr>
          <p:nvPr/>
        </p:nvSpPr>
        <p:spPr bwMode="auto">
          <a:xfrm>
            <a:off x="6118225" y="235426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2</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2</a:t>
            </a:r>
            <a:endParaRPr lang="en-US" sz="2000" b="1">
              <a:solidFill>
                <a:srgbClr val="000066"/>
              </a:solidFill>
              <a:latin typeface="Times New Roman" pitchFamily="18" charset="0"/>
            </a:endParaRPr>
          </a:p>
        </p:txBody>
      </p:sp>
      <p:grpSp>
        <p:nvGrpSpPr>
          <p:cNvPr id="564236" name="Group 24"/>
          <p:cNvGrpSpPr>
            <a:grpSpLocks/>
          </p:cNvGrpSpPr>
          <p:nvPr/>
        </p:nvGrpSpPr>
        <p:grpSpPr bwMode="auto">
          <a:xfrm>
            <a:off x="8355013" y="0"/>
            <a:ext cx="439737" cy="1531938"/>
            <a:chOff x="5263" y="0"/>
            <a:chExt cx="277" cy="965"/>
          </a:xfrm>
        </p:grpSpPr>
        <p:grpSp>
          <p:nvGrpSpPr>
            <p:cNvPr id="564299" name="Group 25"/>
            <p:cNvGrpSpPr>
              <a:grpSpLocks/>
            </p:cNvGrpSpPr>
            <p:nvPr/>
          </p:nvGrpSpPr>
          <p:grpSpPr bwMode="auto">
            <a:xfrm flipH="1">
              <a:off x="5362" y="613"/>
              <a:ext cx="153" cy="350"/>
              <a:chOff x="3414" y="2777"/>
              <a:chExt cx="453" cy="1033"/>
            </a:xfrm>
          </p:grpSpPr>
          <p:sp>
            <p:nvSpPr>
              <p:cNvPr id="564302" name="Oval 26"/>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4303" name="Oval 27"/>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304" name="Oval 28"/>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305" name="Oval 29"/>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306" name="Freeform 30"/>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4307" name="Oval 31"/>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4308" name="Group 32"/>
              <p:cNvGrpSpPr>
                <a:grpSpLocks/>
              </p:cNvGrpSpPr>
              <p:nvPr/>
            </p:nvGrpSpPr>
            <p:grpSpPr bwMode="auto">
              <a:xfrm rot="1748322">
                <a:off x="3655" y="2777"/>
                <a:ext cx="137" cy="189"/>
                <a:chOff x="3543" y="2743"/>
                <a:chExt cx="137" cy="189"/>
              </a:xfrm>
            </p:grpSpPr>
            <p:sp>
              <p:nvSpPr>
                <p:cNvPr id="564310" name="Oval 33"/>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311" name="Freeform 34"/>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4312" name="Group 35"/>
                <p:cNvGrpSpPr>
                  <a:grpSpLocks/>
                </p:cNvGrpSpPr>
                <p:nvPr/>
              </p:nvGrpSpPr>
              <p:grpSpPr bwMode="auto">
                <a:xfrm rot="686533">
                  <a:off x="3636" y="2825"/>
                  <a:ext cx="35" cy="29"/>
                  <a:chOff x="10539" y="9123"/>
                  <a:chExt cx="132" cy="108"/>
                </a:xfrm>
              </p:grpSpPr>
              <p:sp>
                <p:nvSpPr>
                  <p:cNvPr id="564314" name="Freeform 36"/>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4315" name="Freeform 37"/>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4316" name="Freeform 38"/>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4313" name="Freeform 39"/>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4309" name="Freeform 40"/>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4300" name="Rectangle 41"/>
            <p:cNvSpPr>
              <a:spLocks noChangeArrowheads="1"/>
            </p:cNvSpPr>
            <p:nvPr/>
          </p:nvSpPr>
          <p:spPr bwMode="auto">
            <a:xfrm>
              <a:off x="5263" y="519"/>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4301" name="Line 42"/>
            <p:cNvSpPr>
              <a:spLocks noChangeShapeType="1"/>
            </p:cNvSpPr>
            <p:nvPr/>
          </p:nvSpPr>
          <p:spPr bwMode="auto">
            <a:xfrm flipV="1">
              <a:off x="5404" y="0"/>
              <a:ext cx="0" cy="519"/>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4237" name="Group 43"/>
          <p:cNvGrpSpPr>
            <a:grpSpLocks/>
          </p:cNvGrpSpPr>
          <p:nvPr/>
        </p:nvGrpSpPr>
        <p:grpSpPr bwMode="auto">
          <a:xfrm>
            <a:off x="8355013" y="5262563"/>
            <a:ext cx="439737" cy="958850"/>
            <a:chOff x="3315" y="3208"/>
            <a:chExt cx="277" cy="604"/>
          </a:xfrm>
        </p:grpSpPr>
        <p:grpSp>
          <p:nvGrpSpPr>
            <p:cNvPr id="564281" name="Group 44"/>
            <p:cNvGrpSpPr>
              <a:grpSpLocks/>
            </p:cNvGrpSpPr>
            <p:nvPr/>
          </p:nvGrpSpPr>
          <p:grpSpPr bwMode="auto">
            <a:xfrm flipH="1">
              <a:off x="3414" y="3460"/>
              <a:ext cx="153" cy="350"/>
              <a:chOff x="3414" y="2777"/>
              <a:chExt cx="453" cy="1033"/>
            </a:xfrm>
          </p:grpSpPr>
          <p:sp>
            <p:nvSpPr>
              <p:cNvPr id="564284" name="Oval 45"/>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4285" name="Oval 46"/>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86" name="Oval 47"/>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87" name="Oval 48"/>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88" name="Freeform 49"/>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4289" name="Oval 50"/>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4290" name="Group 51"/>
              <p:cNvGrpSpPr>
                <a:grpSpLocks/>
              </p:cNvGrpSpPr>
              <p:nvPr/>
            </p:nvGrpSpPr>
            <p:grpSpPr bwMode="auto">
              <a:xfrm rot="1748322">
                <a:off x="3655" y="2777"/>
                <a:ext cx="137" cy="189"/>
                <a:chOff x="3543" y="2743"/>
                <a:chExt cx="137" cy="189"/>
              </a:xfrm>
            </p:grpSpPr>
            <p:sp>
              <p:nvSpPr>
                <p:cNvPr id="564292" name="Oval 52"/>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93" name="Freeform 53"/>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4294" name="Group 54"/>
                <p:cNvGrpSpPr>
                  <a:grpSpLocks/>
                </p:cNvGrpSpPr>
                <p:nvPr/>
              </p:nvGrpSpPr>
              <p:grpSpPr bwMode="auto">
                <a:xfrm rot="686533">
                  <a:off x="3636" y="2825"/>
                  <a:ext cx="35" cy="29"/>
                  <a:chOff x="10539" y="9123"/>
                  <a:chExt cx="132" cy="108"/>
                </a:xfrm>
              </p:grpSpPr>
              <p:sp>
                <p:nvSpPr>
                  <p:cNvPr id="564296" name="Freeform 55"/>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4297" name="Freeform 56"/>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4298" name="Freeform 57"/>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4295" name="Freeform 58"/>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4291" name="Freeform 59"/>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4282" name="Rectangle 60"/>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4283" name="Line 61"/>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4238" name="Group 62"/>
          <p:cNvGrpSpPr>
            <a:grpSpLocks/>
          </p:cNvGrpSpPr>
          <p:nvPr/>
        </p:nvGrpSpPr>
        <p:grpSpPr bwMode="auto">
          <a:xfrm>
            <a:off x="8355013" y="3846513"/>
            <a:ext cx="439737" cy="958850"/>
            <a:chOff x="3315" y="3208"/>
            <a:chExt cx="277" cy="604"/>
          </a:xfrm>
        </p:grpSpPr>
        <p:grpSp>
          <p:nvGrpSpPr>
            <p:cNvPr id="564263" name="Group 63"/>
            <p:cNvGrpSpPr>
              <a:grpSpLocks/>
            </p:cNvGrpSpPr>
            <p:nvPr/>
          </p:nvGrpSpPr>
          <p:grpSpPr bwMode="auto">
            <a:xfrm flipH="1">
              <a:off x="3414" y="3460"/>
              <a:ext cx="153" cy="350"/>
              <a:chOff x="3414" y="2777"/>
              <a:chExt cx="453" cy="1033"/>
            </a:xfrm>
          </p:grpSpPr>
          <p:sp>
            <p:nvSpPr>
              <p:cNvPr id="564266" name="Oval 64"/>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4267" name="Oval 65"/>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68" name="Oval 66"/>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69" name="Oval 67"/>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70" name="Freeform 68"/>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4271" name="Oval 69"/>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4272" name="Group 70"/>
              <p:cNvGrpSpPr>
                <a:grpSpLocks/>
              </p:cNvGrpSpPr>
              <p:nvPr/>
            </p:nvGrpSpPr>
            <p:grpSpPr bwMode="auto">
              <a:xfrm rot="1748322">
                <a:off x="3655" y="2777"/>
                <a:ext cx="137" cy="189"/>
                <a:chOff x="3543" y="2743"/>
                <a:chExt cx="137" cy="189"/>
              </a:xfrm>
            </p:grpSpPr>
            <p:sp>
              <p:nvSpPr>
                <p:cNvPr id="564274" name="Oval 71"/>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75" name="Freeform 72"/>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4276" name="Group 73"/>
                <p:cNvGrpSpPr>
                  <a:grpSpLocks/>
                </p:cNvGrpSpPr>
                <p:nvPr/>
              </p:nvGrpSpPr>
              <p:grpSpPr bwMode="auto">
                <a:xfrm rot="686533">
                  <a:off x="3636" y="2825"/>
                  <a:ext cx="35" cy="29"/>
                  <a:chOff x="10539" y="9123"/>
                  <a:chExt cx="132" cy="108"/>
                </a:xfrm>
              </p:grpSpPr>
              <p:sp>
                <p:nvSpPr>
                  <p:cNvPr id="564278" name="Freeform 74"/>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4279" name="Freeform 75"/>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4280" name="Freeform 76"/>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4277" name="Freeform 77"/>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4273" name="Freeform 78"/>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4264" name="Rectangle 79"/>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4265" name="Line 80"/>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4239" name="Group 81"/>
          <p:cNvGrpSpPr>
            <a:grpSpLocks/>
          </p:cNvGrpSpPr>
          <p:nvPr/>
        </p:nvGrpSpPr>
        <p:grpSpPr bwMode="auto">
          <a:xfrm>
            <a:off x="8355013" y="1766888"/>
            <a:ext cx="439737" cy="958850"/>
            <a:chOff x="3315" y="3208"/>
            <a:chExt cx="277" cy="604"/>
          </a:xfrm>
        </p:grpSpPr>
        <p:grpSp>
          <p:nvGrpSpPr>
            <p:cNvPr id="564245" name="Group 82"/>
            <p:cNvGrpSpPr>
              <a:grpSpLocks/>
            </p:cNvGrpSpPr>
            <p:nvPr/>
          </p:nvGrpSpPr>
          <p:grpSpPr bwMode="auto">
            <a:xfrm flipH="1">
              <a:off x="3414" y="3460"/>
              <a:ext cx="153" cy="350"/>
              <a:chOff x="3414" y="2777"/>
              <a:chExt cx="453" cy="1033"/>
            </a:xfrm>
          </p:grpSpPr>
          <p:sp>
            <p:nvSpPr>
              <p:cNvPr id="564248" name="Oval 8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4249" name="Oval 8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50" name="Oval 8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51" name="Oval 8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52" name="Freeform 8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4253" name="Oval 8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4254" name="Group 89"/>
              <p:cNvGrpSpPr>
                <a:grpSpLocks/>
              </p:cNvGrpSpPr>
              <p:nvPr/>
            </p:nvGrpSpPr>
            <p:grpSpPr bwMode="auto">
              <a:xfrm rot="1748322">
                <a:off x="3655" y="2777"/>
                <a:ext cx="137" cy="189"/>
                <a:chOff x="3543" y="2743"/>
                <a:chExt cx="137" cy="189"/>
              </a:xfrm>
            </p:grpSpPr>
            <p:sp>
              <p:nvSpPr>
                <p:cNvPr id="564256" name="Oval 9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4257" name="Freeform 9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4258" name="Group 92"/>
                <p:cNvGrpSpPr>
                  <a:grpSpLocks/>
                </p:cNvGrpSpPr>
                <p:nvPr/>
              </p:nvGrpSpPr>
              <p:grpSpPr bwMode="auto">
                <a:xfrm rot="686533">
                  <a:off x="3636" y="2825"/>
                  <a:ext cx="35" cy="29"/>
                  <a:chOff x="10539" y="9123"/>
                  <a:chExt cx="132" cy="108"/>
                </a:xfrm>
              </p:grpSpPr>
              <p:sp>
                <p:nvSpPr>
                  <p:cNvPr id="564260" name="Freeform 9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4261" name="Freeform 9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4262" name="Freeform 9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4259" name="Freeform 9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4255" name="Freeform 9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4246" name="Rectangle 98"/>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4247" name="Line 99"/>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437348" name="Rectangle 100"/>
          <p:cNvSpPr>
            <a:spLocks noChangeArrowheads="1"/>
          </p:cNvSpPr>
          <p:nvPr/>
        </p:nvSpPr>
        <p:spPr bwMode="auto">
          <a:xfrm>
            <a:off x="542925" y="3776663"/>
            <a:ext cx="5724525" cy="493712"/>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0</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1</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0</a:t>
            </a:r>
            <a:r>
              <a:rPr lang="en-US" sz="2200" b="1">
                <a:solidFill>
                  <a:srgbClr val="000066"/>
                </a:solidFill>
                <a:latin typeface="Times New Roman" pitchFamily="18" charset="0"/>
                <a:cs typeface="Times New Roman" pitchFamily="18" charset="0"/>
                <a:sym typeface="Symbol" pitchFamily="18" charset="2"/>
              </a:rPr>
              <a:t>)</a:t>
            </a:r>
            <a:r>
              <a:rPr lang="en-US" sz="2200" b="1">
                <a:solidFill>
                  <a:srgbClr val="000066"/>
                </a:solidFill>
                <a:latin typeface="Times New Roman" pitchFamily="18" charset="0"/>
                <a:sym typeface="Symbol" pitchFamily="18" charset="2"/>
              </a:rPr>
              <a:t> + ½</a:t>
            </a: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1</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0</a:t>
            </a:r>
            <a:r>
              <a:rPr lang="en-US" sz="2200" b="1">
                <a:solidFill>
                  <a:srgbClr val="000066"/>
                </a:solidFill>
                <a:latin typeface="Times New Roman" pitchFamily="18" charset="0"/>
              </a:rPr>
              <a:t>)</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endParaRPr>
          </a:p>
        </p:txBody>
      </p:sp>
      <p:sp>
        <p:nvSpPr>
          <p:cNvPr id="437349" name="Rectangle 101"/>
          <p:cNvSpPr>
            <a:spLocks noChangeArrowheads="1"/>
          </p:cNvSpPr>
          <p:nvPr/>
        </p:nvSpPr>
        <p:spPr bwMode="auto">
          <a:xfrm>
            <a:off x="214313" y="4324350"/>
            <a:ext cx="5724525" cy="493713"/>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0 + 0</a:t>
            </a:r>
            <a:r>
              <a:rPr lang="en-US" sz="2200" b="1">
                <a:solidFill>
                  <a:srgbClr val="000066"/>
                </a:solidFill>
                <a:latin typeface="Times New Roman" pitchFamily="18" charset="0"/>
                <a:sym typeface="Symbol" pitchFamily="18" charset="2"/>
              </a:rPr>
              <a:t> + ½</a:t>
            </a:r>
            <a:r>
              <a:rPr lang="en-US" sz="2200" b="1" i="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1.3  3</a:t>
            </a:r>
            <a:r>
              <a:rPr lang="en-US" sz="2200" b="1" baseline="30000">
                <a:solidFill>
                  <a:srgbClr val="000066"/>
                </a:solidFill>
                <a:latin typeface="Times New Roman" pitchFamily="18" charset="0"/>
                <a:sym typeface="Symbol" pitchFamily="18" charset="2"/>
              </a:rPr>
              <a:t>2</a:t>
            </a:r>
            <a:r>
              <a:rPr lang="en-US" sz="2200" b="1">
                <a:solidFill>
                  <a:srgbClr val="000066"/>
                </a:solidFill>
                <a:latin typeface="Times New Roman" pitchFamily="18" charset="0"/>
                <a:sym typeface="Symbol" pitchFamily="18" charset="2"/>
              </a:rPr>
              <a:t> = 5.84 m</a:t>
            </a:r>
            <a:endParaRPr lang="en-US" sz="2200" b="1" baseline="30000">
              <a:solidFill>
                <a:srgbClr val="000066"/>
              </a:solidFill>
              <a:latin typeface="Times New Roman" pitchFamily="18" charset="0"/>
            </a:endParaRPr>
          </a:p>
        </p:txBody>
      </p:sp>
      <p:sp>
        <p:nvSpPr>
          <p:cNvPr id="437350" name="Rectangle 102"/>
          <p:cNvSpPr>
            <a:spLocks noChangeArrowheads="1"/>
          </p:cNvSpPr>
          <p:nvPr/>
        </p:nvSpPr>
        <p:spPr bwMode="auto">
          <a:xfrm>
            <a:off x="542925" y="5095875"/>
            <a:ext cx="5724525" cy="493713"/>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a:t>
            </a:r>
            <a:r>
              <a:rPr lang="en-US" sz="2200" b="1" baseline="-25000">
                <a:solidFill>
                  <a:srgbClr val="000066"/>
                </a:solidFill>
                <a:latin typeface="Times New Roman" pitchFamily="18" charset="0"/>
              </a:rPr>
              <a:t>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rPr>
              <a:t> + </a:t>
            </a: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1</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0</a:t>
            </a:r>
            <a:r>
              <a:rPr lang="en-US" sz="2200" b="1">
                <a:solidFill>
                  <a:srgbClr val="000066"/>
                </a:solidFill>
                <a:latin typeface="Times New Roman" pitchFamily="18" charset="0"/>
              </a:rPr>
              <a:t>)</a:t>
            </a:r>
            <a:endParaRPr lang="en-US" sz="2200" b="1">
              <a:solidFill>
                <a:srgbClr val="000066"/>
              </a:solidFill>
              <a:latin typeface="Times New Roman" pitchFamily="18" charset="0"/>
              <a:sym typeface="Symbol" pitchFamily="18" charset="2"/>
            </a:endParaRPr>
          </a:p>
        </p:txBody>
      </p:sp>
      <p:sp>
        <p:nvSpPr>
          <p:cNvPr id="437351" name="Rectangle 103"/>
          <p:cNvSpPr>
            <a:spLocks noChangeArrowheads="1"/>
          </p:cNvSpPr>
          <p:nvPr/>
        </p:nvSpPr>
        <p:spPr bwMode="auto">
          <a:xfrm>
            <a:off x="214313" y="5618163"/>
            <a:ext cx="5724525" cy="493712"/>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a:t>
            </a:r>
            <a:r>
              <a:rPr lang="en-US" sz="2200" b="1" baseline="-25000">
                <a:solidFill>
                  <a:srgbClr val="000066"/>
                </a:solidFill>
                <a:latin typeface="Times New Roman" pitchFamily="18" charset="0"/>
              </a:rPr>
              <a:t> </a:t>
            </a:r>
            <a:r>
              <a:rPr lang="en-US" sz="2200" b="1">
                <a:solidFill>
                  <a:srgbClr val="000066"/>
                </a:solidFill>
                <a:latin typeface="Times New Roman" pitchFamily="18" charset="0"/>
              </a:rPr>
              <a:t>= 0 + </a:t>
            </a:r>
            <a:r>
              <a:rPr lang="en-US" sz="2200" b="1">
                <a:solidFill>
                  <a:srgbClr val="000066"/>
                </a:solidFill>
                <a:latin typeface="Times New Roman" pitchFamily="18" charset="0"/>
                <a:sym typeface="Symbol" pitchFamily="18" charset="2"/>
              </a:rPr>
              <a:t>1.3  3 = 3.89 m/s</a:t>
            </a:r>
            <a:endParaRPr lang="en-US" sz="2200" b="1">
              <a:solidFill>
                <a:srgbClr val="000066"/>
              </a:solidFill>
              <a:latin typeface="Times New Roman" pitchFamily="18" charset="0"/>
            </a:endParaRPr>
          </a:p>
        </p:txBody>
      </p:sp>
      <p:sp>
        <p:nvSpPr>
          <p:cNvPr id="564244" name="Rectangle 104"/>
          <p:cNvSpPr>
            <a:spLocks noChangeArrowheads="1"/>
          </p:cNvSpPr>
          <p:nvPr/>
        </p:nvSpPr>
        <p:spPr bwMode="auto">
          <a:xfrm>
            <a:off x="180975" y="619125"/>
            <a:ext cx="5411788" cy="2952750"/>
          </a:xfrm>
          <a:prstGeom prst="rect">
            <a:avLst/>
          </a:prstGeom>
          <a:noFill/>
          <a:ln w="9525" algn="ctr">
            <a:solidFill>
              <a:srgbClr val="000066"/>
            </a:solidFill>
            <a:miter lim="800000"/>
            <a:headEnd/>
            <a:tailEnd type="none" w="lg" len="lg"/>
          </a:ln>
        </p:spPr>
        <p:txBody>
          <a:bodyPr wrap="none" lIns="90000" tIns="46800" rIns="90000" bIns="46800" anchor="ctr"/>
          <a:lstStyle/>
          <a:p>
            <a:pPr>
              <a:lnSpc>
                <a:spcPct val="110000"/>
              </a:lnSpc>
            </a:pP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73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73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73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73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348" grpId="0"/>
      <p:bldP spid="437349" grpId="0"/>
      <p:bldP spid="437350" grpId="0"/>
      <p:bldP spid="43735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3" name="Rectangle 3"/>
          <p:cNvSpPr>
            <a:spLocks noGrp="1" noChangeArrowheads="1"/>
          </p:cNvSpPr>
          <p:nvPr>
            <p:ph type="dt" sz="quarter" idx="10"/>
          </p:nvPr>
        </p:nvSpPr>
        <p:spPr>
          <a:noFill/>
        </p:spPr>
        <p:txBody>
          <a:bodyPr/>
          <a:lstStyle/>
          <a:p>
            <a:r>
              <a:rPr lang="en-US" smtClean="0"/>
              <a:t>PHY1012F</a:t>
            </a:r>
          </a:p>
        </p:txBody>
      </p:sp>
      <p:sp>
        <p:nvSpPr>
          <p:cNvPr id="566274" name="Slide Number Placeholder 4"/>
          <p:cNvSpPr>
            <a:spLocks noGrp="1"/>
          </p:cNvSpPr>
          <p:nvPr>
            <p:ph type="sldNum" sz="quarter" idx="11"/>
          </p:nvPr>
        </p:nvSpPr>
        <p:spPr>
          <a:noFill/>
        </p:spPr>
        <p:txBody>
          <a:bodyPr/>
          <a:lstStyle/>
          <a:p>
            <a:fld id="{BEAFA54E-C0A1-4E5D-8DEF-6B8FA772F8C7}" type="slidenum">
              <a:rPr lang="en-US" smtClean="0">
                <a:latin typeface="Koala"/>
                <a:cs typeface="Arial" charset="0"/>
              </a:rPr>
              <a:pPr/>
              <a:t>41</a:t>
            </a:fld>
            <a:endParaRPr lang="en-US" smtClean="0">
              <a:latin typeface="Koala"/>
              <a:cs typeface="Arial" charset="0"/>
            </a:endParaRPr>
          </a:p>
        </p:txBody>
      </p:sp>
      <p:grpSp>
        <p:nvGrpSpPr>
          <p:cNvPr id="566275" name="Group 2"/>
          <p:cNvGrpSpPr>
            <a:grpSpLocks/>
          </p:cNvGrpSpPr>
          <p:nvPr/>
        </p:nvGrpSpPr>
        <p:grpSpPr bwMode="auto">
          <a:xfrm>
            <a:off x="7394575" y="5160963"/>
            <a:ext cx="825500" cy="468312"/>
            <a:chOff x="4658" y="3251"/>
            <a:chExt cx="520" cy="295"/>
          </a:xfrm>
        </p:grpSpPr>
        <p:sp>
          <p:nvSpPr>
            <p:cNvPr id="566375" name="Rectangle 3"/>
            <p:cNvSpPr>
              <a:spLocks noChangeArrowheads="1"/>
            </p:cNvSpPr>
            <p:nvPr/>
          </p:nvSpPr>
          <p:spPr bwMode="auto">
            <a:xfrm>
              <a:off x="4658" y="3270"/>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sp>
          <p:nvSpPr>
            <p:cNvPr id="566376" name="Line 4"/>
            <p:cNvSpPr>
              <a:spLocks noChangeShapeType="1"/>
            </p:cNvSpPr>
            <p:nvPr/>
          </p:nvSpPr>
          <p:spPr bwMode="auto">
            <a:xfrm rot="5400000" flipH="1" flipV="1">
              <a:off x="4925" y="3399"/>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grpSp>
      <p:grpSp>
        <p:nvGrpSpPr>
          <p:cNvPr id="566276" name="Group 5"/>
          <p:cNvGrpSpPr>
            <a:grpSpLocks/>
          </p:cNvGrpSpPr>
          <p:nvPr/>
        </p:nvGrpSpPr>
        <p:grpSpPr bwMode="auto">
          <a:xfrm>
            <a:off x="6894513" y="539750"/>
            <a:ext cx="2024062" cy="5849938"/>
            <a:chOff x="4343" y="340"/>
            <a:chExt cx="1275" cy="3685"/>
          </a:xfrm>
        </p:grpSpPr>
        <p:sp>
          <p:nvSpPr>
            <p:cNvPr id="566367" name="Line 6"/>
            <p:cNvSpPr>
              <a:spLocks noChangeShapeType="1"/>
            </p:cNvSpPr>
            <p:nvPr/>
          </p:nvSpPr>
          <p:spPr bwMode="auto">
            <a:xfrm>
              <a:off x="4656" y="3026"/>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6368" name="Line 7"/>
            <p:cNvSpPr>
              <a:spLocks noChangeShapeType="1"/>
            </p:cNvSpPr>
            <p:nvPr/>
          </p:nvSpPr>
          <p:spPr bwMode="auto">
            <a:xfrm>
              <a:off x="4656" y="967"/>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6369" name="Line 8"/>
            <p:cNvSpPr>
              <a:spLocks noChangeShapeType="1"/>
            </p:cNvSpPr>
            <p:nvPr/>
          </p:nvSpPr>
          <p:spPr bwMode="auto">
            <a:xfrm>
              <a:off x="4656" y="3918"/>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6370" name="Line 9"/>
            <p:cNvSpPr>
              <a:spLocks noChangeShapeType="1"/>
            </p:cNvSpPr>
            <p:nvPr/>
          </p:nvSpPr>
          <p:spPr bwMode="auto">
            <a:xfrm>
              <a:off x="4656" y="1715"/>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566371" name="Line 10"/>
            <p:cNvSpPr>
              <a:spLocks noChangeShapeType="1"/>
            </p:cNvSpPr>
            <p:nvPr/>
          </p:nvSpPr>
          <p:spPr bwMode="auto">
            <a:xfrm flipV="1">
              <a:off x="4727" y="381"/>
              <a:ext cx="0" cy="3582"/>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566372" name="Rectangle 11"/>
            <p:cNvSpPr>
              <a:spLocks noChangeArrowheads="1"/>
            </p:cNvSpPr>
            <p:nvPr/>
          </p:nvSpPr>
          <p:spPr bwMode="auto">
            <a:xfrm>
              <a:off x="4637" y="340"/>
              <a:ext cx="418"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566373" name="Rectangle 12"/>
            <p:cNvSpPr>
              <a:spLocks noChangeArrowheads="1"/>
            </p:cNvSpPr>
            <p:nvPr/>
          </p:nvSpPr>
          <p:spPr bwMode="auto">
            <a:xfrm>
              <a:off x="4343" y="3777"/>
              <a:ext cx="323"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rPr>
                <a:t>0</a:t>
              </a:r>
            </a:p>
          </p:txBody>
        </p:sp>
        <p:sp>
          <p:nvSpPr>
            <p:cNvPr id="566374" name="Line 13"/>
            <p:cNvSpPr>
              <a:spLocks noChangeShapeType="1"/>
            </p:cNvSpPr>
            <p:nvPr/>
          </p:nvSpPr>
          <p:spPr bwMode="auto">
            <a:xfrm rot="16200000" flipV="1">
              <a:off x="4722" y="3831"/>
              <a:ext cx="0" cy="167"/>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566277" name="Rectangle 14"/>
          <p:cNvSpPr>
            <a:spLocks noChangeArrowheads="1"/>
          </p:cNvSpPr>
          <p:nvPr/>
        </p:nvSpPr>
        <p:spPr bwMode="auto">
          <a:xfrm>
            <a:off x="6118225" y="5686425"/>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0</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0</a:t>
            </a:r>
            <a:endParaRPr lang="en-US" sz="2000" b="1">
              <a:solidFill>
                <a:srgbClr val="000066"/>
              </a:solidFill>
              <a:latin typeface="Times New Roman" pitchFamily="18" charset="0"/>
            </a:endParaRPr>
          </a:p>
        </p:txBody>
      </p:sp>
      <p:sp>
        <p:nvSpPr>
          <p:cNvPr id="566278" name="Rectangle 15"/>
          <p:cNvSpPr>
            <a:spLocks noChangeArrowheads="1"/>
          </p:cNvSpPr>
          <p:nvPr/>
        </p:nvSpPr>
        <p:spPr bwMode="auto">
          <a:xfrm>
            <a:off x="7394575" y="3506788"/>
            <a:ext cx="106362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i="1">
                <a:solidFill>
                  <a:srgbClr val="000066"/>
                </a:solidFill>
                <a:latin typeface="Times New Roman" pitchFamily="18" charset="0"/>
              </a:rPr>
              <a:t>=</a:t>
            </a:r>
            <a:r>
              <a:rPr lang="en-US" sz="2000" b="1" i="1" baseline="30000">
                <a:solidFill>
                  <a:srgbClr val="000066"/>
                </a:solidFill>
                <a:latin typeface="Times New Roman" pitchFamily="18" charset="0"/>
              </a:rPr>
              <a:t> </a:t>
            </a:r>
            <a:r>
              <a:rPr lang="en-US" sz="2000" b="1">
                <a:solidFill>
                  <a:srgbClr val="000066"/>
                </a:solidFill>
                <a:latin typeface="Times New Roman" pitchFamily="18" charset="0"/>
              </a:rPr>
              <a:t>0</a:t>
            </a:r>
          </a:p>
        </p:txBody>
      </p:sp>
      <p:sp>
        <p:nvSpPr>
          <p:cNvPr id="566279" name="Rectangle 16"/>
          <p:cNvSpPr>
            <a:spLocks noChangeArrowheads="1"/>
          </p:cNvSpPr>
          <p:nvPr/>
        </p:nvSpPr>
        <p:spPr bwMode="auto">
          <a:xfrm>
            <a:off x="6118225" y="4413250"/>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1</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1</a:t>
            </a:r>
            <a:endParaRPr lang="en-US" sz="2000" b="1">
              <a:solidFill>
                <a:srgbClr val="000066"/>
              </a:solidFill>
              <a:latin typeface="Times New Roman" pitchFamily="18" charset="0"/>
            </a:endParaRPr>
          </a:p>
        </p:txBody>
      </p:sp>
      <p:sp>
        <p:nvSpPr>
          <p:cNvPr id="566280" name="Rectangle 17"/>
          <p:cNvSpPr>
            <a:spLocks noChangeArrowheads="1"/>
          </p:cNvSpPr>
          <p:nvPr/>
        </p:nvSpPr>
        <p:spPr bwMode="auto">
          <a:xfrm>
            <a:off x="6118225" y="115411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3</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3</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3</a:t>
            </a:r>
            <a:endParaRPr lang="en-US" sz="2000" b="1">
              <a:solidFill>
                <a:srgbClr val="000066"/>
              </a:solidFill>
              <a:latin typeface="Times New Roman" pitchFamily="18" charset="0"/>
            </a:endParaRPr>
          </a:p>
        </p:txBody>
      </p:sp>
      <p:grpSp>
        <p:nvGrpSpPr>
          <p:cNvPr id="566281" name="Group 18"/>
          <p:cNvGrpSpPr>
            <a:grpSpLocks/>
          </p:cNvGrpSpPr>
          <p:nvPr/>
        </p:nvGrpSpPr>
        <p:grpSpPr bwMode="auto">
          <a:xfrm>
            <a:off x="7394575" y="1776413"/>
            <a:ext cx="825500" cy="601662"/>
            <a:chOff x="4658" y="1119"/>
            <a:chExt cx="520" cy="379"/>
          </a:xfrm>
        </p:grpSpPr>
        <p:sp>
          <p:nvSpPr>
            <p:cNvPr id="566365" name="Line 19"/>
            <p:cNvSpPr>
              <a:spLocks noChangeShapeType="1"/>
            </p:cNvSpPr>
            <p:nvPr/>
          </p:nvSpPr>
          <p:spPr bwMode="auto">
            <a:xfrm rot="16200000" flipH="1">
              <a:off x="4925" y="1351"/>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sp>
          <p:nvSpPr>
            <p:cNvPr id="566366" name="Rectangle 20"/>
            <p:cNvSpPr>
              <a:spLocks noChangeArrowheads="1"/>
            </p:cNvSpPr>
            <p:nvPr/>
          </p:nvSpPr>
          <p:spPr bwMode="auto">
            <a:xfrm>
              <a:off x="4658" y="1119"/>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grpSp>
      <p:sp>
        <p:nvSpPr>
          <p:cNvPr id="566282" name="Rectangle 21"/>
          <p:cNvSpPr>
            <a:spLocks noChangeArrowheads="1"/>
          </p:cNvSpPr>
          <p:nvPr/>
        </p:nvSpPr>
        <p:spPr bwMode="auto">
          <a:xfrm>
            <a:off x="127000" y="571500"/>
            <a:ext cx="5724525" cy="2903538"/>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1.30 m/s</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endParaRPr>
          </a:p>
          <a:p>
            <a:pPr marL="180975" lvl="1" indent="-1588">
              <a:lnSpc>
                <a:spcPct val="120000"/>
              </a:lnSpc>
              <a:buFont typeface="Arial" charset="0"/>
              <a:buNone/>
              <a:tabLst>
                <a:tab pos="1793875" algn="l"/>
                <a:tab pos="3586163" algn="l"/>
                <a:tab pos="439420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5.84 m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3.89 m/s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3 s</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3 + 5 = 8 s	</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a:solidFill>
                  <a:srgbClr val="000066"/>
                </a:solidFill>
                <a:latin typeface="Times New Roman" pitchFamily="18" charset="0"/>
                <a:cs typeface="Times New Roman" pitchFamily="18" charset="0"/>
              </a:rPr>
              <a:t>–2.02 </a:t>
            </a:r>
            <a:r>
              <a:rPr lang="en-US" sz="2200" b="1">
                <a:solidFill>
                  <a:srgbClr val="000066"/>
                </a:solidFill>
                <a:latin typeface="Times New Roman" pitchFamily="18" charset="0"/>
              </a:rPr>
              <a:t>m/s</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cs typeface="Times New Roman" pitchFamily="18" charset="0"/>
            </a:endParaRPr>
          </a:p>
          <a:p>
            <a:pPr marL="180975" lvl="1" indent="-1588">
              <a:lnSpc>
                <a:spcPct val="120000"/>
              </a:lnSpc>
              <a:buFont typeface="Arial" charset="0"/>
              <a:buNone/>
              <a:tabLst>
                <a:tab pos="1793875" algn="l"/>
                <a:tab pos="3586163" algn="l"/>
                <a:tab pos="439420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3</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a:t>
            </a:r>
          </a:p>
        </p:txBody>
      </p:sp>
      <p:sp>
        <p:nvSpPr>
          <p:cNvPr id="566283" name="Rectangle 22"/>
          <p:cNvSpPr>
            <a:spLocks noChangeArrowheads="1"/>
          </p:cNvSpPr>
          <p:nvPr/>
        </p:nvSpPr>
        <p:spPr bwMode="auto">
          <a:xfrm>
            <a:off x="6118225" y="235426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2</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2</a:t>
            </a:r>
            <a:endParaRPr lang="en-US" sz="2000" b="1">
              <a:solidFill>
                <a:srgbClr val="000066"/>
              </a:solidFill>
              <a:latin typeface="Times New Roman" pitchFamily="18" charset="0"/>
            </a:endParaRPr>
          </a:p>
        </p:txBody>
      </p:sp>
      <p:grpSp>
        <p:nvGrpSpPr>
          <p:cNvPr id="566284" name="Group 24"/>
          <p:cNvGrpSpPr>
            <a:grpSpLocks/>
          </p:cNvGrpSpPr>
          <p:nvPr/>
        </p:nvGrpSpPr>
        <p:grpSpPr bwMode="auto">
          <a:xfrm>
            <a:off x="8355013" y="0"/>
            <a:ext cx="439737" cy="1531938"/>
            <a:chOff x="5263" y="0"/>
            <a:chExt cx="277" cy="965"/>
          </a:xfrm>
        </p:grpSpPr>
        <p:grpSp>
          <p:nvGrpSpPr>
            <p:cNvPr id="566347" name="Group 25"/>
            <p:cNvGrpSpPr>
              <a:grpSpLocks/>
            </p:cNvGrpSpPr>
            <p:nvPr/>
          </p:nvGrpSpPr>
          <p:grpSpPr bwMode="auto">
            <a:xfrm flipH="1">
              <a:off x="5362" y="613"/>
              <a:ext cx="153" cy="350"/>
              <a:chOff x="3414" y="2777"/>
              <a:chExt cx="453" cy="1033"/>
            </a:xfrm>
          </p:grpSpPr>
          <p:sp>
            <p:nvSpPr>
              <p:cNvPr id="566350" name="Oval 26"/>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6351" name="Oval 27"/>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52" name="Oval 28"/>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53" name="Oval 29"/>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54" name="Freeform 30"/>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6355" name="Oval 31"/>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6356" name="Group 32"/>
              <p:cNvGrpSpPr>
                <a:grpSpLocks/>
              </p:cNvGrpSpPr>
              <p:nvPr/>
            </p:nvGrpSpPr>
            <p:grpSpPr bwMode="auto">
              <a:xfrm rot="1748322">
                <a:off x="3655" y="2777"/>
                <a:ext cx="137" cy="189"/>
                <a:chOff x="3543" y="2743"/>
                <a:chExt cx="137" cy="189"/>
              </a:xfrm>
            </p:grpSpPr>
            <p:sp>
              <p:nvSpPr>
                <p:cNvPr id="566358" name="Oval 33"/>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59" name="Freeform 34"/>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6360" name="Group 35"/>
                <p:cNvGrpSpPr>
                  <a:grpSpLocks/>
                </p:cNvGrpSpPr>
                <p:nvPr/>
              </p:nvGrpSpPr>
              <p:grpSpPr bwMode="auto">
                <a:xfrm rot="686533">
                  <a:off x="3636" y="2825"/>
                  <a:ext cx="35" cy="29"/>
                  <a:chOff x="10539" y="9123"/>
                  <a:chExt cx="132" cy="108"/>
                </a:xfrm>
              </p:grpSpPr>
              <p:sp>
                <p:nvSpPr>
                  <p:cNvPr id="566362" name="Freeform 36"/>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6363" name="Freeform 37"/>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6364" name="Freeform 38"/>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6361" name="Freeform 39"/>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6357" name="Freeform 40"/>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6348" name="Rectangle 41"/>
            <p:cNvSpPr>
              <a:spLocks noChangeArrowheads="1"/>
            </p:cNvSpPr>
            <p:nvPr/>
          </p:nvSpPr>
          <p:spPr bwMode="auto">
            <a:xfrm>
              <a:off x="5263" y="519"/>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6349" name="Line 42"/>
            <p:cNvSpPr>
              <a:spLocks noChangeShapeType="1"/>
            </p:cNvSpPr>
            <p:nvPr/>
          </p:nvSpPr>
          <p:spPr bwMode="auto">
            <a:xfrm flipV="1">
              <a:off x="5404" y="0"/>
              <a:ext cx="0" cy="519"/>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6285" name="Group 43"/>
          <p:cNvGrpSpPr>
            <a:grpSpLocks/>
          </p:cNvGrpSpPr>
          <p:nvPr/>
        </p:nvGrpSpPr>
        <p:grpSpPr bwMode="auto">
          <a:xfrm>
            <a:off x="8355013" y="5262563"/>
            <a:ext cx="439737" cy="958850"/>
            <a:chOff x="3315" y="3208"/>
            <a:chExt cx="277" cy="604"/>
          </a:xfrm>
        </p:grpSpPr>
        <p:grpSp>
          <p:nvGrpSpPr>
            <p:cNvPr id="566329" name="Group 44"/>
            <p:cNvGrpSpPr>
              <a:grpSpLocks/>
            </p:cNvGrpSpPr>
            <p:nvPr/>
          </p:nvGrpSpPr>
          <p:grpSpPr bwMode="auto">
            <a:xfrm flipH="1">
              <a:off x="3414" y="3460"/>
              <a:ext cx="153" cy="350"/>
              <a:chOff x="3414" y="2777"/>
              <a:chExt cx="453" cy="1033"/>
            </a:xfrm>
          </p:grpSpPr>
          <p:sp>
            <p:nvSpPr>
              <p:cNvPr id="566332" name="Oval 45"/>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6333" name="Oval 46"/>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34" name="Oval 47"/>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35" name="Oval 48"/>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36" name="Freeform 49"/>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6337" name="Oval 50"/>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6338" name="Group 51"/>
              <p:cNvGrpSpPr>
                <a:grpSpLocks/>
              </p:cNvGrpSpPr>
              <p:nvPr/>
            </p:nvGrpSpPr>
            <p:grpSpPr bwMode="auto">
              <a:xfrm rot="1748322">
                <a:off x="3655" y="2777"/>
                <a:ext cx="137" cy="189"/>
                <a:chOff x="3543" y="2743"/>
                <a:chExt cx="137" cy="189"/>
              </a:xfrm>
            </p:grpSpPr>
            <p:sp>
              <p:nvSpPr>
                <p:cNvPr id="566340" name="Oval 52"/>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41" name="Freeform 53"/>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6342" name="Group 54"/>
                <p:cNvGrpSpPr>
                  <a:grpSpLocks/>
                </p:cNvGrpSpPr>
                <p:nvPr/>
              </p:nvGrpSpPr>
              <p:grpSpPr bwMode="auto">
                <a:xfrm rot="686533">
                  <a:off x="3636" y="2825"/>
                  <a:ext cx="35" cy="29"/>
                  <a:chOff x="10539" y="9123"/>
                  <a:chExt cx="132" cy="108"/>
                </a:xfrm>
              </p:grpSpPr>
              <p:sp>
                <p:nvSpPr>
                  <p:cNvPr id="566344" name="Freeform 55"/>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6345" name="Freeform 56"/>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6346" name="Freeform 57"/>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6343" name="Freeform 58"/>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6339" name="Freeform 59"/>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6330" name="Rectangle 60"/>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6331" name="Line 61"/>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6286" name="Group 62"/>
          <p:cNvGrpSpPr>
            <a:grpSpLocks/>
          </p:cNvGrpSpPr>
          <p:nvPr/>
        </p:nvGrpSpPr>
        <p:grpSpPr bwMode="auto">
          <a:xfrm>
            <a:off x="8355013" y="3846513"/>
            <a:ext cx="439737" cy="958850"/>
            <a:chOff x="3315" y="3208"/>
            <a:chExt cx="277" cy="604"/>
          </a:xfrm>
        </p:grpSpPr>
        <p:grpSp>
          <p:nvGrpSpPr>
            <p:cNvPr id="566311" name="Group 63"/>
            <p:cNvGrpSpPr>
              <a:grpSpLocks/>
            </p:cNvGrpSpPr>
            <p:nvPr/>
          </p:nvGrpSpPr>
          <p:grpSpPr bwMode="auto">
            <a:xfrm flipH="1">
              <a:off x="3414" y="3460"/>
              <a:ext cx="153" cy="350"/>
              <a:chOff x="3414" y="2777"/>
              <a:chExt cx="453" cy="1033"/>
            </a:xfrm>
          </p:grpSpPr>
          <p:sp>
            <p:nvSpPr>
              <p:cNvPr id="566314" name="Oval 64"/>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6315" name="Oval 65"/>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16" name="Oval 66"/>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17" name="Oval 67"/>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18" name="Freeform 68"/>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6319" name="Oval 69"/>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6320" name="Group 70"/>
              <p:cNvGrpSpPr>
                <a:grpSpLocks/>
              </p:cNvGrpSpPr>
              <p:nvPr/>
            </p:nvGrpSpPr>
            <p:grpSpPr bwMode="auto">
              <a:xfrm rot="1748322">
                <a:off x="3655" y="2777"/>
                <a:ext cx="137" cy="189"/>
                <a:chOff x="3543" y="2743"/>
                <a:chExt cx="137" cy="189"/>
              </a:xfrm>
            </p:grpSpPr>
            <p:sp>
              <p:nvSpPr>
                <p:cNvPr id="566322" name="Oval 71"/>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23" name="Freeform 72"/>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6324" name="Group 73"/>
                <p:cNvGrpSpPr>
                  <a:grpSpLocks/>
                </p:cNvGrpSpPr>
                <p:nvPr/>
              </p:nvGrpSpPr>
              <p:grpSpPr bwMode="auto">
                <a:xfrm rot="686533">
                  <a:off x="3636" y="2825"/>
                  <a:ext cx="35" cy="29"/>
                  <a:chOff x="10539" y="9123"/>
                  <a:chExt cx="132" cy="108"/>
                </a:xfrm>
              </p:grpSpPr>
              <p:sp>
                <p:nvSpPr>
                  <p:cNvPr id="566326" name="Freeform 74"/>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6327" name="Freeform 75"/>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6328" name="Freeform 76"/>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6325" name="Freeform 77"/>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6321" name="Freeform 78"/>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6312" name="Rectangle 79"/>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6313" name="Line 80"/>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566287" name="Group 81"/>
          <p:cNvGrpSpPr>
            <a:grpSpLocks/>
          </p:cNvGrpSpPr>
          <p:nvPr/>
        </p:nvGrpSpPr>
        <p:grpSpPr bwMode="auto">
          <a:xfrm>
            <a:off x="8355013" y="1766888"/>
            <a:ext cx="439737" cy="958850"/>
            <a:chOff x="3315" y="3208"/>
            <a:chExt cx="277" cy="604"/>
          </a:xfrm>
        </p:grpSpPr>
        <p:grpSp>
          <p:nvGrpSpPr>
            <p:cNvPr id="566293" name="Group 82"/>
            <p:cNvGrpSpPr>
              <a:grpSpLocks/>
            </p:cNvGrpSpPr>
            <p:nvPr/>
          </p:nvGrpSpPr>
          <p:grpSpPr bwMode="auto">
            <a:xfrm flipH="1">
              <a:off x="3414" y="3460"/>
              <a:ext cx="153" cy="350"/>
              <a:chOff x="3414" y="2777"/>
              <a:chExt cx="453" cy="1033"/>
            </a:xfrm>
          </p:grpSpPr>
          <p:sp>
            <p:nvSpPr>
              <p:cNvPr id="566296" name="Oval 8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566297" name="Oval 8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298" name="Oval 8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299" name="Oval 8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00" name="Freeform 8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566301" name="Oval 8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566302" name="Group 89"/>
              <p:cNvGrpSpPr>
                <a:grpSpLocks/>
              </p:cNvGrpSpPr>
              <p:nvPr/>
            </p:nvGrpSpPr>
            <p:grpSpPr bwMode="auto">
              <a:xfrm rot="1748322">
                <a:off x="3655" y="2777"/>
                <a:ext cx="137" cy="189"/>
                <a:chOff x="3543" y="2743"/>
                <a:chExt cx="137" cy="189"/>
              </a:xfrm>
            </p:grpSpPr>
            <p:sp>
              <p:nvSpPr>
                <p:cNvPr id="566304" name="Oval 9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566305" name="Freeform 9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566306" name="Group 92"/>
                <p:cNvGrpSpPr>
                  <a:grpSpLocks/>
                </p:cNvGrpSpPr>
                <p:nvPr/>
              </p:nvGrpSpPr>
              <p:grpSpPr bwMode="auto">
                <a:xfrm rot="686533">
                  <a:off x="3636" y="2825"/>
                  <a:ext cx="35" cy="29"/>
                  <a:chOff x="10539" y="9123"/>
                  <a:chExt cx="132" cy="108"/>
                </a:xfrm>
              </p:grpSpPr>
              <p:sp>
                <p:nvSpPr>
                  <p:cNvPr id="566308" name="Freeform 9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566309" name="Freeform 9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566310" name="Freeform 9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566307" name="Freeform 9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566303" name="Freeform 9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566294" name="Rectangle 98"/>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566295" name="Line 99"/>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438372" name="Rectangle 100"/>
          <p:cNvSpPr>
            <a:spLocks noChangeArrowheads="1"/>
          </p:cNvSpPr>
          <p:nvPr/>
        </p:nvSpPr>
        <p:spPr bwMode="auto">
          <a:xfrm>
            <a:off x="542925" y="3776663"/>
            <a:ext cx="5724525" cy="493712"/>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1</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2</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1</a:t>
            </a:r>
            <a:r>
              <a:rPr lang="en-US" sz="2200" b="1">
                <a:solidFill>
                  <a:srgbClr val="000066"/>
                </a:solidFill>
                <a:latin typeface="Times New Roman" pitchFamily="18" charset="0"/>
                <a:cs typeface="Times New Roman" pitchFamily="18" charset="0"/>
                <a:sym typeface="Symbol" pitchFamily="18" charset="2"/>
              </a:rPr>
              <a:t>)</a:t>
            </a:r>
            <a:r>
              <a:rPr lang="en-US" sz="2200" b="1">
                <a:solidFill>
                  <a:srgbClr val="000066"/>
                </a:solidFill>
                <a:latin typeface="Times New Roman" pitchFamily="18" charset="0"/>
                <a:sym typeface="Symbol" pitchFamily="18" charset="2"/>
              </a:rPr>
              <a:t> + ½</a:t>
            </a: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2</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1</a:t>
            </a:r>
            <a:r>
              <a:rPr lang="en-US" sz="2200" b="1">
                <a:solidFill>
                  <a:srgbClr val="000066"/>
                </a:solidFill>
                <a:latin typeface="Times New Roman" pitchFamily="18" charset="0"/>
              </a:rPr>
              <a:t>)</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endParaRPr>
          </a:p>
        </p:txBody>
      </p:sp>
      <p:sp>
        <p:nvSpPr>
          <p:cNvPr id="438373" name="Rectangle 101"/>
          <p:cNvSpPr>
            <a:spLocks noChangeArrowheads="1"/>
          </p:cNvSpPr>
          <p:nvPr/>
        </p:nvSpPr>
        <p:spPr bwMode="auto">
          <a:xfrm>
            <a:off x="214313" y="4324350"/>
            <a:ext cx="5724525" cy="493713"/>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5.84 + 3.89</a:t>
            </a:r>
            <a:r>
              <a:rPr lang="en-US" sz="2200" b="1">
                <a:solidFill>
                  <a:srgbClr val="000066"/>
                </a:solidFill>
                <a:latin typeface="Times New Roman" pitchFamily="18" charset="0"/>
                <a:sym typeface="Symbol" pitchFamily="18" charset="2"/>
              </a:rPr>
              <a:t>  5 + 0 = 25.3 m</a:t>
            </a:r>
          </a:p>
        </p:txBody>
      </p:sp>
      <p:sp>
        <p:nvSpPr>
          <p:cNvPr id="566290" name="Rectangle 104"/>
          <p:cNvSpPr>
            <a:spLocks noChangeArrowheads="1"/>
          </p:cNvSpPr>
          <p:nvPr/>
        </p:nvSpPr>
        <p:spPr bwMode="auto">
          <a:xfrm>
            <a:off x="180975" y="619125"/>
            <a:ext cx="5411788" cy="2952750"/>
          </a:xfrm>
          <a:prstGeom prst="rect">
            <a:avLst/>
          </a:prstGeom>
          <a:noFill/>
          <a:ln w="9525" algn="ctr">
            <a:solidFill>
              <a:srgbClr val="000066"/>
            </a:solidFill>
            <a:miter lim="800000"/>
            <a:headEnd/>
            <a:tailEnd type="none" w="lg" len="lg"/>
          </a:ln>
        </p:spPr>
        <p:txBody>
          <a:bodyPr wrap="none" lIns="90000" tIns="46800" rIns="90000" bIns="46800" anchor="ctr"/>
          <a:lstStyle/>
          <a:p>
            <a:pPr>
              <a:lnSpc>
                <a:spcPct val="110000"/>
              </a:lnSpc>
            </a:pPr>
            <a:endParaRPr lang="en-ZA"/>
          </a:p>
        </p:txBody>
      </p:sp>
      <p:sp>
        <p:nvSpPr>
          <p:cNvPr id="438377" name="Rectangle 105"/>
          <p:cNvSpPr>
            <a:spLocks noChangeArrowheads="1"/>
          </p:cNvSpPr>
          <p:nvPr/>
        </p:nvSpPr>
        <p:spPr bwMode="auto">
          <a:xfrm>
            <a:off x="542925" y="5095875"/>
            <a:ext cx="5724525" cy="493713"/>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3</a:t>
            </a:r>
            <a:r>
              <a:rPr lang="en-US" sz="2200" b="1" i="1" baseline="-25000">
                <a:solidFill>
                  <a:srgbClr val="000066"/>
                </a:solidFill>
                <a:latin typeface="Times New Roman" pitchFamily="18" charset="0"/>
              </a:rPr>
              <a:t>y</a:t>
            </a:r>
            <a:r>
              <a:rPr lang="en-US" sz="2200" b="1" baseline="-25000">
                <a:solidFill>
                  <a:srgbClr val="000066"/>
                </a:solidFill>
                <a:latin typeface="Times New Roman" pitchFamily="18" charset="0"/>
              </a:rPr>
              <a:t>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rPr>
              <a:t> + </a:t>
            </a: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3</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2</a:t>
            </a:r>
            <a:r>
              <a:rPr lang="en-US" sz="2200" b="1">
                <a:solidFill>
                  <a:srgbClr val="000066"/>
                </a:solidFill>
                <a:latin typeface="Times New Roman" pitchFamily="18" charset="0"/>
              </a:rPr>
              <a:t>)</a:t>
            </a:r>
          </a:p>
        </p:txBody>
      </p:sp>
      <p:sp>
        <p:nvSpPr>
          <p:cNvPr id="438378" name="Rectangle 106"/>
          <p:cNvSpPr>
            <a:spLocks noChangeArrowheads="1"/>
          </p:cNvSpPr>
          <p:nvPr/>
        </p:nvSpPr>
        <p:spPr bwMode="auto">
          <a:xfrm>
            <a:off x="214313" y="5618163"/>
            <a:ext cx="5724525" cy="493712"/>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rPr>
              <a:t>0 = 3.89 + </a:t>
            </a:r>
            <a:r>
              <a:rPr lang="en-US" sz="2200" b="1">
                <a:solidFill>
                  <a:srgbClr val="000066"/>
                </a:solidFill>
                <a:latin typeface="Times New Roman" pitchFamily="18" charset="0"/>
                <a:sym typeface="Symbol" pitchFamily="18" charset="2"/>
              </a:rPr>
              <a:t>(</a:t>
            </a:r>
            <a:r>
              <a:rPr lang="en-US" sz="2200" b="1">
                <a:solidFill>
                  <a:srgbClr val="000066"/>
                </a:solidFill>
                <a:latin typeface="Times New Roman" pitchFamily="18" charset="0"/>
                <a:cs typeface="Times New Roman" pitchFamily="18" charset="0"/>
                <a:sym typeface="Symbol" pitchFamily="18" charset="2"/>
              </a:rPr>
              <a:t>–</a:t>
            </a:r>
            <a:r>
              <a:rPr lang="en-US" sz="2200" b="1">
                <a:solidFill>
                  <a:srgbClr val="000066"/>
                </a:solidFill>
                <a:latin typeface="Times New Roman" pitchFamily="18" charset="0"/>
                <a:cs typeface="Times New Roman" pitchFamily="18" charset="0"/>
              </a:rPr>
              <a:t>2.02)(</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3</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a:solidFill>
                  <a:srgbClr val="000066"/>
                </a:solidFill>
                <a:latin typeface="Times New Roman" pitchFamily="18" charset="0"/>
                <a:sym typeface="Symbol" pitchFamily="18" charset="2"/>
              </a:rPr>
              <a:t>8)     </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3</a:t>
            </a:r>
            <a:r>
              <a:rPr lang="en-US" sz="2200" b="1">
                <a:solidFill>
                  <a:srgbClr val="000066"/>
                </a:solidFill>
                <a:latin typeface="Times New Roman" pitchFamily="18" charset="0"/>
              </a:rPr>
              <a:t> = 9.93 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83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83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83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83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8372" grpId="0"/>
      <p:bldP spid="438373" grpId="0"/>
      <p:bldP spid="438377" grpId="0"/>
      <p:bldP spid="43837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405" name="Rectangle 3"/>
          <p:cNvSpPr>
            <a:spLocks noGrp="1" noChangeArrowheads="1"/>
          </p:cNvSpPr>
          <p:nvPr>
            <p:ph type="dt" sz="quarter" idx="10"/>
          </p:nvPr>
        </p:nvSpPr>
        <p:spPr>
          <a:noFill/>
        </p:spPr>
        <p:txBody>
          <a:bodyPr/>
          <a:lstStyle/>
          <a:p>
            <a:r>
              <a:rPr lang="en-US" smtClean="0"/>
              <a:t>PHY1012F</a:t>
            </a:r>
          </a:p>
        </p:txBody>
      </p:sp>
      <p:sp>
        <p:nvSpPr>
          <p:cNvPr id="439406" name="Slide Number Placeholder 4"/>
          <p:cNvSpPr>
            <a:spLocks noGrp="1"/>
          </p:cNvSpPr>
          <p:nvPr>
            <p:ph type="sldNum" sz="quarter" idx="11"/>
          </p:nvPr>
        </p:nvSpPr>
        <p:spPr>
          <a:noFill/>
        </p:spPr>
        <p:txBody>
          <a:bodyPr/>
          <a:lstStyle/>
          <a:p>
            <a:fld id="{5779DC44-299E-4EE4-ADA7-C7D73276F175}" type="slidenum">
              <a:rPr lang="en-US" smtClean="0">
                <a:latin typeface="Koala"/>
                <a:cs typeface="Arial" charset="0"/>
              </a:rPr>
              <a:pPr/>
              <a:t>42</a:t>
            </a:fld>
            <a:endParaRPr lang="en-US" smtClean="0">
              <a:latin typeface="Koala"/>
              <a:cs typeface="Arial" charset="0"/>
            </a:endParaRPr>
          </a:p>
        </p:txBody>
      </p:sp>
      <p:grpSp>
        <p:nvGrpSpPr>
          <p:cNvPr id="439407" name="Group 2"/>
          <p:cNvGrpSpPr>
            <a:grpSpLocks/>
          </p:cNvGrpSpPr>
          <p:nvPr/>
        </p:nvGrpSpPr>
        <p:grpSpPr bwMode="auto">
          <a:xfrm>
            <a:off x="7394575" y="5160963"/>
            <a:ext cx="825500" cy="468312"/>
            <a:chOff x="4658" y="3251"/>
            <a:chExt cx="520" cy="295"/>
          </a:xfrm>
        </p:grpSpPr>
        <p:sp>
          <p:nvSpPr>
            <p:cNvPr id="439507" name="Rectangle 3"/>
            <p:cNvSpPr>
              <a:spLocks noChangeArrowheads="1"/>
            </p:cNvSpPr>
            <p:nvPr/>
          </p:nvSpPr>
          <p:spPr bwMode="auto">
            <a:xfrm>
              <a:off x="4658" y="3270"/>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sp>
          <p:nvSpPr>
            <p:cNvPr id="439508" name="Line 4"/>
            <p:cNvSpPr>
              <a:spLocks noChangeShapeType="1"/>
            </p:cNvSpPr>
            <p:nvPr/>
          </p:nvSpPr>
          <p:spPr bwMode="auto">
            <a:xfrm rot="5400000" flipH="1" flipV="1">
              <a:off x="4925" y="3399"/>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grpSp>
      <p:grpSp>
        <p:nvGrpSpPr>
          <p:cNvPr id="439408" name="Group 5"/>
          <p:cNvGrpSpPr>
            <a:grpSpLocks/>
          </p:cNvGrpSpPr>
          <p:nvPr/>
        </p:nvGrpSpPr>
        <p:grpSpPr bwMode="auto">
          <a:xfrm>
            <a:off x="6894513" y="539750"/>
            <a:ext cx="2024062" cy="5849938"/>
            <a:chOff x="4343" y="340"/>
            <a:chExt cx="1275" cy="3685"/>
          </a:xfrm>
        </p:grpSpPr>
        <p:sp>
          <p:nvSpPr>
            <p:cNvPr id="439499" name="Line 6"/>
            <p:cNvSpPr>
              <a:spLocks noChangeShapeType="1"/>
            </p:cNvSpPr>
            <p:nvPr/>
          </p:nvSpPr>
          <p:spPr bwMode="auto">
            <a:xfrm>
              <a:off x="4656" y="3026"/>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9500" name="Line 7"/>
            <p:cNvSpPr>
              <a:spLocks noChangeShapeType="1"/>
            </p:cNvSpPr>
            <p:nvPr/>
          </p:nvSpPr>
          <p:spPr bwMode="auto">
            <a:xfrm>
              <a:off x="4656" y="967"/>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9501" name="Line 8"/>
            <p:cNvSpPr>
              <a:spLocks noChangeShapeType="1"/>
            </p:cNvSpPr>
            <p:nvPr/>
          </p:nvSpPr>
          <p:spPr bwMode="auto">
            <a:xfrm>
              <a:off x="4656" y="3918"/>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9502" name="Line 9"/>
            <p:cNvSpPr>
              <a:spLocks noChangeShapeType="1"/>
            </p:cNvSpPr>
            <p:nvPr/>
          </p:nvSpPr>
          <p:spPr bwMode="auto">
            <a:xfrm>
              <a:off x="4656" y="1715"/>
              <a:ext cx="962" cy="0"/>
            </a:xfrm>
            <a:prstGeom prst="line">
              <a:avLst/>
            </a:prstGeom>
            <a:noFill/>
            <a:ln w="15875">
              <a:solidFill>
                <a:srgbClr val="969696"/>
              </a:solidFill>
              <a:prstDash val="dash"/>
              <a:round/>
              <a:headEnd/>
              <a:tailEnd type="none" w="lg" len="lg"/>
            </a:ln>
          </p:spPr>
          <p:txBody>
            <a:bodyPr lIns="90000" tIns="46800" rIns="90000" bIns="46800"/>
            <a:lstStyle/>
            <a:p>
              <a:endParaRPr lang="en-US"/>
            </a:p>
          </p:txBody>
        </p:sp>
        <p:sp>
          <p:nvSpPr>
            <p:cNvPr id="439503" name="Line 10"/>
            <p:cNvSpPr>
              <a:spLocks noChangeShapeType="1"/>
            </p:cNvSpPr>
            <p:nvPr/>
          </p:nvSpPr>
          <p:spPr bwMode="auto">
            <a:xfrm flipV="1">
              <a:off x="4727" y="381"/>
              <a:ext cx="0" cy="3582"/>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39504" name="Rectangle 11"/>
            <p:cNvSpPr>
              <a:spLocks noChangeArrowheads="1"/>
            </p:cNvSpPr>
            <p:nvPr/>
          </p:nvSpPr>
          <p:spPr bwMode="auto">
            <a:xfrm>
              <a:off x="4637" y="340"/>
              <a:ext cx="418"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439505" name="Rectangle 12"/>
            <p:cNvSpPr>
              <a:spLocks noChangeArrowheads="1"/>
            </p:cNvSpPr>
            <p:nvPr/>
          </p:nvSpPr>
          <p:spPr bwMode="auto">
            <a:xfrm>
              <a:off x="4343" y="3777"/>
              <a:ext cx="323"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rPr>
                <a:t>0</a:t>
              </a:r>
            </a:p>
          </p:txBody>
        </p:sp>
        <p:sp>
          <p:nvSpPr>
            <p:cNvPr id="439506" name="Line 13"/>
            <p:cNvSpPr>
              <a:spLocks noChangeShapeType="1"/>
            </p:cNvSpPr>
            <p:nvPr/>
          </p:nvSpPr>
          <p:spPr bwMode="auto">
            <a:xfrm rot="16200000" flipV="1">
              <a:off x="4722" y="3831"/>
              <a:ext cx="0" cy="167"/>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439409" name="Rectangle 14"/>
          <p:cNvSpPr>
            <a:spLocks noChangeArrowheads="1"/>
          </p:cNvSpPr>
          <p:nvPr/>
        </p:nvSpPr>
        <p:spPr bwMode="auto">
          <a:xfrm>
            <a:off x="6118225" y="5686425"/>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0</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0</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0</a:t>
            </a:r>
            <a:endParaRPr lang="en-US" sz="2000" b="1">
              <a:solidFill>
                <a:srgbClr val="000066"/>
              </a:solidFill>
              <a:latin typeface="Times New Roman" pitchFamily="18" charset="0"/>
            </a:endParaRPr>
          </a:p>
        </p:txBody>
      </p:sp>
      <p:sp>
        <p:nvSpPr>
          <p:cNvPr id="439410" name="Rectangle 15"/>
          <p:cNvSpPr>
            <a:spLocks noChangeArrowheads="1"/>
          </p:cNvSpPr>
          <p:nvPr/>
        </p:nvSpPr>
        <p:spPr bwMode="auto">
          <a:xfrm>
            <a:off x="7394575" y="3506788"/>
            <a:ext cx="106362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i="1">
                <a:solidFill>
                  <a:srgbClr val="000066"/>
                </a:solidFill>
                <a:latin typeface="Times New Roman" pitchFamily="18" charset="0"/>
              </a:rPr>
              <a:t>=</a:t>
            </a:r>
            <a:r>
              <a:rPr lang="en-US" sz="2000" b="1" i="1" baseline="30000">
                <a:solidFill>
                  <a:srgbClr val="000066"/>
                </a:solidFill>
                <a:latin typeface="Times New Roman" pitchFamily="18" charset="0"/>
              </a:rPr>
              <a:t> </a:t>
            </a:r>
            <a:r>
              <a:rPr lang="en-US" sz="2000" b="1">
                <a:solidFill>
                  <a:srgbClr val="000066"/>
                </a:solidFill>
                <a:latin typeface="Times New Roman" pitchFamily="18" charset="0"/>
              </a:rPr>
              <a:t>0</a:t>
            </a:r>
          </a:p>
        </p:txBody>
      </p:sp>
      <p:sp>
        <p:nvSpPr>
          <p:cNvPr id="439411" name="Rectangle 16"/>
          <p:cNvSpPr>
            <a:spLocks noChangeArrowheads="1"/>
          </p:cNvSpPr>
          <p:nvPr/>
        </p:nvSpPr>
        <p:spPr bwMode="auto">
          <a:xfrm>
            <a:off x="6118225" y="4413250"/>
            <a:ext cx="1400175" cy="427038"/>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1</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1</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1</a:t>
            </a:r>
            <a:endParaRPr lang="en-US" sz="2000" b="1">
              <a:solidFill>
                <a:srgbClr val="000066"/>
              </a:solidFill>
              <a:latin typeface="Times New Roman" pitchFamily="18" charset="0"/>
            </a:endParaRPr>
          </a:p>
        </p:txBody>
      </p:sp>
      <p:sp>
        <p:nvSpPr>
          <p:cNvPr id="439412" name="Rectangle 17"/>
          <p:cNvSpPr>
            <a:spLocks noChangeArrowheads="1"/>
          </p:cNvSpPr>
          <p:nvPr/>
        </p:nvSpPr>
        <p:spPr bwMode="auto">
          <a:xfrm>
            <a:off x="6118225" y="115411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3</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3</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3</a:t>
            </a:r>
            <a:endParaRPr lang="en-US" sz="2000" b="1">
              <a:solidFill>
                <a:srgbClr val="000066"/>
              </a:solidFill>
              <a:latin typeface="Times New Roman" pitchFamily="18" charset="0"/>
            </a:endParaRPr>
          </a:p>
        </p:txBody>
      </p:sp>
      <p:grpSp>
        <p:nvGrpSpPr>
          <p:cNvPr id="439413" name="Group 18"/>
          <p:cNvGrpSpPr>
            <a:grpSpLocks/>
          </p:cNvGrpSpPr>
          <p:nvPr/>
        </p:nvGrpSpPr>
        <p:grpSpPr bwMode="auto">
          <a:xfrm>
            <a:off x="7394575" y="1776413"/>
            <a:ext cx="825500" cy="601662"/>
            <a:chOff x="4658" y="1119"/>
            <a:chExt cx="520" cy="379"/>
          </a:xfrm>
        </p:grpSpPr>
        <p:sp>
          <p:nvSpPr>
            <p:cNvPr id="439497" name="Line 19"/>
            <p:cNvSpPr>
              <a:spLocks noChangeShapeType="1"/>
            </p:cNvSpPr>
            <p:nvPr/>
          </p:nvSpPr>
          <p:spPr bwMode="auto">
            <a:xfrm rot="16200000" flipH="1">
              <a:off x="4925" y="1351"/>
              <a:ext cx="295" cy="0"/>
            </a:xfrm>
            <a:prstGeom prst="line">
              <a:avLst/>
            </a:prstGeom>
            <a:noFill/>
            <a:ln w="38100">
              <a:solidFill>
                <a:srgbClr val="FF9900"/>
              </a:solidFill>
              <a:round/>
              <a:headEnd/>
              <a:tailEnd type="stealth" w="lg" len="lg"/>
            </a:ln>
          </p:spPr>
          <p:txBody>
            <a:bodyPr lIns="90000" tIns="46800" rIns="90000" bIns="46800"/>
            <a:lstStyle/>
            <a:p>
              <a:endParaRPr lang="en-US"/>
            </a:p>
          </p:txBody>
        </p:sp>
        <p:sp>
          <p:nvSpPr>
            <p:cNvPr id="439498" name="Rectangle 20"/>
            <p:cNvSpPr>
              <a:spLocks noChangeArrowheads="1"/>
            </p:cNvSpPr>
            <p:nvPr/>
          </p:nvSpPr>
          <p:spPr bwMode="auto">
            <a:xfrm>
              <a:off x="4658" y="1119"/>
              <a:ext cx="520" cy="269"/>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a</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endParaRPr lang="en-US" sz="2000" b="1">
                <a:solidFill>
                  <a:srgbClr val="000066"/>
                </a:solidFill>
                <a:latin typeface="Times New Roman" pitchFamily="18" charset="0"/>
              </a:endParaRPr>
            </a:p>
          </p:txBody>
        </p:sp>
      </p:grpSp>
      <p:sp>
        <p:nvSpPr>
          <p:cNvPr id="439414" name="Rectangle 21"/>
          <p:cNvSpPr>
            <a:spLocks noChangeArrowheads="1"/>
          </p:cNvSpPr>
          <p:nvPr/>
        </p:nvSpPr>
        <p:spPr bwMode="auto">
          <a:xfrm>
            <a:off x="127000" y="571500"/>
            <a:ext cx="5724525" cy="2903538"/>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rPr>
              <a:t> =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0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0</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1.30 m/s</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endParaRPr>
          </a:p>
          <a:p>
            <a:pPr marL="180975" lvl="1" indent="-1588">
              <a:lnSpc>
                <a:spcPct val="120000"/>
              </a:lnSpc>
              <a:buFont typeface="Arial" charset="0"/>
              <a:buNone/>
              <a:tabLst>
                <a:tab pos="1793875" algn="l"/>
                <a:tab pos="3586163" algn="l"/>
                <a:tab pos="439420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5.84 m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3.89 m/s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1 </a:t>
            </a:r>
            <a:r>
              <a:rPr lang="en-US" sz="2200" b="1">
                <a:solidFill>
                  <a:srgbClr val="000066"/>
                </a:solidFill>
                <a:latin typeface="Times New Roman" pitchFamily="18" charset="0"/>
              </a:rPr>
              <a:t>= 3 s</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1</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25.3 m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2 </a:t>
            </a:r>
            <a:r>
              <a:rPr lang="en-US" sz="2200" b="1">
                <a:solidFill>
                  <a:srgbClr val="000066"/>
                </a:solidFill>
                <a:latin typeface="Times New Roman" pitchFamily="18" charset="0"/>
              </a:rPr>
              <a:t>= 3 + 5 = 8 s	</a:t>
            </a:r>
          </a:p>
          <a:p>
            <a:pPr marL="180975" lvl="1" indent="-1588">
              <a:lnSpc>
                <a:spcPct val="120000"/>
              </a:lnSpc>
              <a:buFont typeface="Arial" charset="0"/>
              <a:buNone/>
              <a:tabLst>
                <a:tab pos="1793875" algn="l"/>
                <a:tab pos="3586163" algn="l"/>
                <a:tab pos="4394200" algn="l"/>
              </a:tabLst>
            </a:pP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a:t>
            </a:r>
            <a:r>
              <a:rPr lang="en-US" sz="2200" b="1">
                <a:solidFill>
                  <a:srgbClr val="000066"/>
                </a:solidFill>
                <a:latin typeface="Times New Roman" pitchFamily="18" charset="0"/>
                <a:cs typeface="Times New Roman" pitchFamily="18" charset="0"/>
              </a:rPr>
              <a:t>–2.02 </a:t>
            </a:r>
            <a:r>
              <a:rPr lang="en-US" sz="2200" b="1">
                <a:solidFill>
                  <a:srgbClr val="000066"/>
                </a:solidFill>
                <a:latin typeface="Times New Roman" pitchFamily="18" charset="0"/>
              </a:rPr>
              <a:t>m/s</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cs typeface="Times New Roman" pitchFamily="18" charset="0"/>
            </a:endParaRPr>
          </a:p>
          <a:p>
            <a:pPr marL="180975" lvl="1" indent="-1588">
              <a:lnSpc>
                <a:spcPct val="120000"/>
              </a:lnSpc>
              <a:buFont typeface="Arial" charset="0"/>
              <a:buNone/>
              <a:tabLst>
                <a:tab pos="1793875" algn="l"/>
                <a:tab pos="3586163" algn="l"/>
                <a:tab pos="439420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3</a:t>
            </a:r>
            <a:r>
              <a:rPr lang="en-US" sz="2200" b="1" i="1" baseline="-25000">
                <a:solidFill>
                  <a:srgbClr val="000066"/>
                </a:solidFill>
                <a:latin typeface="Times New Roman" pitchFamily="18" charset="0"/>
              </a:rPr>
              <a:t>y </a:t>
            </a:r>
            <a:r>
              <a:rPr lang="en-US" sz="2200" b="1">
                <a:solidFill>
                  <a:srgbClr val="000066"/>
                </a:solidFill>
                <a:latin typeface="Times New Roman" pitchFamily="18" charset="0"/>
              </a:rPr>
              <a:t>= 0	</a:t>
            </a:r>
            <a:r>
              <a:rPr lang="en-US" sz="2200" b="1" i="1">
                <a:solidFill>
                  <a:srgbClr val="000066"/>
                </a:solidFill>
                <a:latin typeface="Times New Roman" pitchFamily="18" charset="0"/>
              </a:rPr>
              <a:t>t</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9.93 s</a:t>
            </a:r>
          </a:p>
        </p:txBody>
      </p:sp>
      <p:sp>
        <p:nvSpPr>
          <p:cNvPr id="439415" name="Rectangle 22"/>
          <p:cNvSpPr>
            <a:spLocks noChangeArrowheads="1"/>
          </p:cNvSpPr>
          <p:nvPr/>
        </p:nvSpPr>
        <p:spPr bwMode="auto">
          <a:xfrm>
            <a:off x="6118225" y="2354263"/>
            <a:ext cx="1400175" cy="427037"/>
          </a:xfrm>
          <a:prstGeom prst="rect">
            <a:avLst/>
          </a:prstGeom>
          <a:noFill/>
          <a:ln w="9525">
            <a:noFill/>
            <a:miter lim="800000"/>
            <a:headEnd/>
            <a:tailEnd/>
          </a:ln>
        </p:spPr>
        <p:txBody>
          <a:bodyPr lIns="90000" tIns="46800" rIns="90000" bIns="46800">
            <a:spAutoFit/>
          </a:bodyPr>
          <a:lstStyle/>
          <a:p>
            <a:pPr marL="636588" lvl="1" indent="-457200">
              <a:lnSpc>
                <a:spcPct val="110000"/>
              </a:lnSpc>
              <a:buFont typeface="Arial" charset="0"/>
              <a:buNone/>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2</a:t>
            </a:r>
            <a:r>
              <a:rPr lang="en-US" sz="2000" b="1">
                <a:solidFill>
                  <a:srgbClr val="000066"/>
                </a:solidFill>
                <a:latin typeface="Times New Roman" pitchFamily="18" charset="0"/>
              </a:rPr>
              <a:t>, </a:t>
            </a: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2</a:t>
            </a:r>
            <a:r>
              <a:rPr lang="en-US" sz="2000" b="1" i="1" baseline="-25000">
                <a:solidFill>
                  <a:srgbClr val="000066"/>
                </a:solidFill>
                <a:latin typeface="Times New Roman" pitchFamily="18" charset="0"/>
              </a:rPr>
              <a:t>y</a:t>
            </a:r>
            <a:r>
              <a:rPr lang="en-US" sz="2000" b="1">
                <a:solidFill>
                  <a:srgbClr val="000066"/>
                </a:solidFill>
                <a:latin typeface="Times New Roman" pitchFamily="18" charset="0"/>
              </a:rPr>
              <a:t>, </a:t>
            </a:r>
            <a:r>
              <a:rPr lang="en-US" sz="2000" b="1" i="1">
                <a:solidFill>
                  <a:srgbClr val="000066"/>
                </a:solidFill>
                <a:latin typeface="Times New Roman" pitchFamily="18" charset="0"/>
              </a:rPr>
              <a:t>t</a:t>
            </a:r>
            <a:r>
              <a:rPr lang="en-US" sz="2000" b="1" baseline="-25000">
                <a:solidFill>
                  <a:srgbClr val="000066"/>
                </a:solidFill>
                <a:latin typeface="Times New Roman" pitchFamily="18" charset="0"/>
              </a:rPr>
              <a:t>2</a:t>
            </a:r>
            <a:endParaRPr lang="en-US" sz="2000" b="1">
              <a:solidFill>
                <a:srgbClr val="000066"/>
              </a:solidFill>
              <a:latin typeface="Times New Roman" pitchFamily="18" charset="0"/>
            </a:endParaRPr>
          </a:p>
        </p:txBody>
      </p:sp>
      <p:grpSp>
        <p:nvGrpSpPr>
          <p:cNvPr id="439416" name="Group 23"/>
          <p:cNvGrpSpPr>
            <a:grpSpLocks/>
          </p:cNvGrpSpPr>
          <p:nvPr/>
        </p:nvGrpSpPr>
        <p:grpSpPr bwMode="auto">
          <a:xfrm>
            <a:off x="8355013" y="0"/>
            <a:ext cx="439737" cy="1531938"/>
            <a:chOff x="5263" y="0"/>
            <a:chExt cx="277" cy="965"/>
          </a:xfrm>
        </p:grpSpPr>
        <p:grpSp>
          <p:nvGrpSpPr>
            <p:cNvPr id="439479" name="Group 24"/>
            <p:cNvGrpSpPr>
              <a:grpSpLocks/>
            </p:cNvGrpSpPr>
            <p:nvPr/>
          </p:nvGrpSpPr>
          <p:grpSpPr bwMode="auto">
            <a:xfrm flipH="1">
              <a:off x="5362" y="613"/>
              <a:ext cx="153" cy="350"/>
              <a:chOff x="3414" y="2777"/>
              <a:chExt cx="453" cy="1033"/>
            </a:xfrm>
          </p:grpSpPr>
          <p:sp>
            <p:nvSpPr>
              <p:cNvPr id="439482" name="Oval 25"/>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9483" name="Oval 26"/>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84" name="Oval 27"/>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85" name="Oval 28"/>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86" name="Freeform 29"/>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9487" name="Oval 30"/>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9488" name="Group 31"/>
              <p:cNvGrpSpPr>
                <a:grpSpLocks/>
              </p:cNvGrpSpPr>
              <p:nvPr/>
            </p:nvGrpSpPr>
            <p:grpSpPr bwMode="auto">
              <a:xfrm rot="1748322">
                <a:off x="3655" y="2777"/>
                <a:ext cx="137" cy="189"/>
                <a:chOff x="3543" y="2743"/>
                <a:chExt cx="137" cy="189"/>
              </a:xfrm>
            </p:grpSpPr>
            <p:sp>
              <p:nvSpPr>
                <p:cNvPr id="439490" name="Oval 32"/>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91" name="Freeform 33"/>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9492" name="Group 34"/>
                <p:cNvGrpSpPr>
                  <a:grpSpLocks/>
                </p:cNvGrpSpPr>
                <p:nvPr/>
              </p:nvGrpSpPr>
              <p:grpSpPr bwMode="auto">
                <a:xfrm rot="686533">
                  <a:off x="3636" y="2825"/>
                  <a:ext cx="35" cy="29"/>
                  <a:chOff x="10539" y="9123"/>
                  <a:chExt cx="132" cy="108"/>
                </a:xfrm>
              </p:grpSpPr>
              <p:sp>
                <p:nvSpPr>
                  <p:cNvPr id="439494" name="Freeform 35"/>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9495" name="Freeform 36"/>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9496" name="Freeform 37"/>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9493" name="Freeform 38"/>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9489" name="Freeform 39"/>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9480" name="Rectangle 40"/>
            <p:cNvSpPr>
              <a:spLocks noChangeArrowheads="1"/>
            </p:cNvSpPr>
            <p:nvPr/>
          </p:nvSpPr>
          <p:spPr bwMode="auto">
            <a:xfrm>
              <a:off x="5263" y="519"/>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9481" name="Line 41"/>
            <p:cNvSpPr>
              <a:spLocks noChangeShapeType="1"/>
            </p:cNvSpPr>
            <p:nvPr/>
          </p:nvSpPr>
          <p:spPr bwMode="auto">
            <a:xfrm flipV="1">
              <a:off x="5404" y="0"/>
              <a:ext cx="0" cy="519"/>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9417" name="Group 42"/>
          <p:cNvGrpSpPr>
            <a:grpSpLocks/>
          </p:cNvGrpSpPr>
          <p:nvPr/>
        </p:nvGrpSpPr>
        <p:grpSpPr bwMode="auto">
          <a:xfrm>
            <a:off x="8355013" y="5262563"/>
            <a:ext cx="439737" cy="958850"/>
            <a:chOff x="3315" y="3208"/>
            <a:chExt cx="277" cy="604"/>
          </a:xfrm>
        </p:grpSpPr>
        <p:grpSp>
          <p:nvGrpSpPr>
            <p:cNvPr id="439461" name="Group 43"/>
            <p:cNvGrpSpPr>
              <a:grpSpLocks/>
            </p:cNvGrpSpPr>
            <p:nvPr/>
          </p:nvGrpSpPr>
          <p:grpSpPr bwMode="auto">
            <a:xfrm flipH="1">
              <a:off x="3414" y="3460"/>
              <a:ext cx="153" cy="350"/>
              <a:chOff x="3414" y="2777"/>
              <a:chExt cx="453" cy="1033"/>
            </a:xfrm>
          </p:grpSpPr>
          <p:sp>
            <p:nvSpPr>
              <p:cNvPr id="439464" name="Oval 44"/>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9465" name="Oval 45"/>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66" name="Oval 46"/>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67" name="Oval 47"/>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68" name="Freeform 48"/>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9469" name="Oval 49"/>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9470" name="Group 50"/>
              <p:cNvGrpSpPr>
                <a:grpSpLocks/>
              </p:cNvGrpSpPr>
              <p:nvPr/>
            </p:nvGrpSpPr>
            <p:grpSpPr bwMode="auto">
              <a:xfrm rot="1748322">
                <a:off x="3655" y="2777"/>
                <a:ext cx="137" cy="189"/>
                <a:chOff x="3543" y="2743"/>
                <a:chExt cx="137" cy="189"/>
              </a:xfrm>
            </p:grpSpPr>
            <p:sp>
              <p:nvSpPr>
                <p:cNvPr id="439472" name="Oval 51"/>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73" name="Freeform 52"/>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9474" name="Group 53"/>
                <p:cNvGrpSpPr>
                  <a:grpSpLocks/>
                </p:cNvGrpSpPr>
                <p:nvPr/>
              </p:nvGrpSpPr>
              <p:grpSpPr bwMode="auto">
                <a:xfrm rot="686533">
                  <a:off x="3636" y="2825"/>
                  <a:ext cx="35" cy="29"/>
                  <a:chOff x="10539" y="9123"/>
                  <a:chExt cx="132" cy="108"/>
                </a:xfrm>
              </p:grpSpPr>
              <p:sp>
                <p:nvSpPr>
                  <p:cNvPr id="439476" name="Freeform 54"/>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9477" name="Freeform 55"/>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9478" name="Freeform 56"/>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9475" name="Freeform 57"/>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9471" name="Freeform 58"/>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9462" name="Rectangle 59"/>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9463" name="Line 60"/>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9418" name="Group 61"/>
          <p:cNvGrpSpPr>
            <a:grpSpLocks/>
          </p:cNvGrpSpPr>
          <p:nvPr/>
        </p:nvGrpSpPr>
        <p:grpSpPr bwMode="auto">
          <a:xfrm>
            <a:off x="8355013" y="3846513"/>
            <a:ext cx="439737" cy="958850"/>
            <a:chOff x="3315" y="3208"/>
            <a:chExt cx="277" cy="604"/>
          </a:xfrm>
        </p:grpSpPr>
        <p:grpSp>
          <p:nvGrpSpPr>
            <p:cNvPr id="439443" name="Group 62"/>
            <p:cNvGrpSpPr>
              <a:grpSpLocks/>
            </p:cNvGrpSpPr>
            <p:nvPr/>
          </p:nvGrpSpPr>
          <p:grpSpPr bwMode="auto">
            <a:xfrm flipH="1">
              <a:off x="3414" y="3460"/>
              <a:ext cx="153" cy="350"/>
              <a:chOff x="3414" y="2777"/>
              <a:chExt cx="453" cy="1033"/>
            </a:xfrm>
          </p:grpSpPr>
          <p:sp>
            <p:nvSpPr>
              <p:cNvPr id="439446" name="Oval 63"/>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9447" name="Oval 64"/>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48" name="Oval 65"/>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49" name="Oval 66"/>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50" name="Freeform 67"/>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9451" name="Oval 68"/>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9452" name="Group 69"/>
              <p:cNvGrpSpPr>
                <a:grpSpLocks/>
              </p:cNvGrpSpPr>
              <p:nvPr/>
            </p:nvGrpSpPr>
            <p:grpSpPr bwMode="auto">
              <a:xfrm rot="1748322">
                <a:off x="3655" y="2777"/>
                <a:ext cx="137" cy="189"/>
                <a:chOff x="3543" y="2743"/>
                <a:chExt cx="137" cy="189"/>
              </a:xfrm>
            </p:grpSpPr>
            <p:sp>
              <p:nvSpPr>
                <p:cNvPr id="439454" name="Oval 70"/>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55" name="Freeform 71"/>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9456" name="Group 72"/>
                <p:cNvGrpSpPr>
                  <a:grpSpLocks/>
                </p:cNvGrpSpPr>
                <p:nvPr/>
              </p:nvGrpSpPr>
              <p:grpSpPr bwMode="auto">
                <a:xfrm rot="686533">
                  <a:off x="3636" y="2825"/>
                  <a:ext cx="35" cy="29"/>
                  <a:chOff x="10539" y="9123"/>
                  <a:chExt cx="132" cy="108"/>
                </a:xfrm>
              </p:grpSpPr>
              <p:sp>
                <p:nvSpPr>
                  <p:cNvPr id="439458" name="Freeform 73"/>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9459" name="Freeform 74"/>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9460" name="Freeform 75"/>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9457" name="Freeform 76"/>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9453" name="Freeform 77"/>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9444" name="Rectangle 78"/>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9445" name="Line 79"/>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439419" name="Group 80"/>
          <p:cNvGrpSpPr>
            <a:grpSpLocks/>
          </p:cNvGrpSpPr>
          <p:nvPr/>
        </p:nvGrpSpPr>
        <p:grpSpPr bwMode="auto">
          <a:xfrm>
            <a:off x="8355013" y="1766888"/>
            <a:ext cx="439737" cy="958850"/>
            <a:chOff x="3315" y="3208"/>
            <a:chExt cx="277" cy="604"/>
          </a:xfrm>
        </p:grpSpPr>
        <p:grpSp>
          <p:nvGrpSpPr>
            <p:cNvPr id="439425" name="Group 81"/>
            <p:cNvGrpSpPr>
              <a:grpSpLocks/>
            </p:cNvGrpSpPr>
            <p:nvPr/>
          </p:nvGrpSpPr>
          <p:grpSpPr bwMode="auto">
            <a:xfrm flipH="1">
              <a:off x="3414" y="3460"/>
              <a:ext cx="153" cy="350"/>
              <a:chOff x="3414" y="2777"/>
              <a:chExt cx="453" cy="1033"/>
            </a:xfrm>
          </p:grpSpPr>
          <p:sp>
            <p:nvSpPr>
              <p:cNvPr id="439428" name="Oval 82"/>
              <p:cNvSpPr>
                <a:spLocks noChangeArrowheads="1"/>
              </p:cNvSpPr>
              <p:nvPr/>
            </p:nvSpPr>
            <p:spPr bwMode="auto">
              <a:xfrm rot="987228">
                <a:off x="3544" y="2930"/>
                <a:ext cx="125" cy="370"/>
              </a:xfrm>
              <a:prstGeom prst="ellipse">
                <a:avLst/>
              </a:prstGeom>
              <a:solidFill>
                <a:srgbClr val="00CCFF"/>
              </a:solidFill>
              <a:ln w="9525">
                <a:solidFill>
                  <a:srgbClr val="000000"/>
                </a:solidFill>
                <a:round/>
                <a:headEnd/>
                <a:tailEnd/>
              </a:ln>
            </p:spPr>
            <p:txBody>
              <a:bodyPr/>
              <a:lstStyle/>
              <a:p>
                <a:pPr>
                  <a:lnSpc>
                    <a:spcPct val="110000"/>
                  </a:lnSpc>
                </a:pPr>
                <a:endParaRPr lang="en-ZA"/>
              </a:p>
            </p:txBody>
          </p:sp>
          <p:sp>
            <p:nvSpPr>
              <p:cNvPr id="439429" name="Oval 83"/>
              <p:cNvSpPr>
                <a:spLocks noChangeArrowheads="1"/>
              </p:cNvSpPr>
              <p:nvPr/>
            </p:nvSpPr>
            <p:spPr bwMode="auto">
              <a:xfrm rot="2798817" flipV="1">
                <a:off x="3553" y="2929"/>
                <a:ext cx="61" cy="21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30" name="Oval 84"/>
              <p:cNvSpPr>
                <a:spLocks noChangeArrowheads="1"/>
              </p:cNvSpPr>
              <p:nvPr/>
            </p:nvSpPr>
            <p:spPr bwMode="auto">
              <a:xfrm rot="-813225">
                <a:off x="3485" y="3505"/>
                <a:ext cx="72" cy="2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31" name="Oval 85"/>
              <p:cNvSpPr>
                <a:spLocks noChangeArrowheads="1"/>
              </p:cNvSpPr>
              <p:nvPr/>
            </p:nvSpPr>
            <p:spPr bwMode="auto">
              <a:xfrm>
                <a:off x="3530" y="3717"/>
                <a:ext cx="116" cy="4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32" name="Freeform 86"/>
              <p:cNvSpPr>
                <a:spLocks/>
              </p:cNvSpPr>
              <p:nvPr/>
            </p:nvSpPr>
            <p:spPr bwMode="auto">
              <a:xfrm rot="485989">
                <a:off x="3414" y="3209"/>
                <a:ext cx="280" cy="316"/>
              </a:xfrm>
              <a:custGeom>
                <a:avLst/>
                <a:gdLst>
                  <a:gd name="T0" fmla="*/ 1 w 540"/>
                  <a:gd name="T1" fmla="*/ 0 h 820"/>
                  <a:gd name="T2" fmla="*/ 0 w 540"/>
                  <a:gd name="T3" fmla="*/ 0 h 820"/>
                  <a:gd name="T4" fmla="*/ 1 w 540"/>
                  <a:gd name="T5" fmla="*/ 0 h 820"/>
                  <a:gd name="T6" fmla="*/ 1 w 540"/>
                  <a:gd name="T7" fmla="*/ 0 h 820"/>
                  <a:gd name="T8" fmla="*/ 1 w 540"/>
                  <a:gd name="T9" fmla="*/ 0 h 820"/>
                  <a:gd name="T10" fmla="*/ 0 60000 65536"/>
                  <a:gd name="T11" fmla="*/ 0 60000 65536"/>
                  <a:gd name="T12" fmla="*/ 0 60000 65536"/>
                  <a:gd name="T13" fmla="*/ 0 60000 65536"/>
                  <a:gd name="T14" fmla="*/ 0 60000 65536"/>
                  <a:gd name="T15" fmla="*/ 0 w 540"/>
                  <a:gd name="T16" fmla="*/ 0 h 820"/>
                  <a:gd name="T17" fmla="*/ 540 w 540"/>
                  <a:gd name="T18" fmla="*/ 820 h 820"/>
                </a:gdLst>
                <a:ahLst/>
                <a:cxnLst>
                  <a:cxn ang="T10">
                    <a:pos x="T0" y="T1"/>
                  </a:cxn>
                  <a:cxn ang="T11">
                    <a:pos x="T2" y="T3"/>
                  </a:cxn>
                  <a:cxn ang="T12">
                    <a:pos x="T4" y="T5"/>
                  </a:cxn>
                  <a:cxn ang="T13">
                    <a:pos x="T6" y="T7"/>
                  </a:cxn>
                  <a:cxn ang="T14">
                    <a:pos x="T8" y="T9"/>
                  </a:cxn>
                </a:cxnLst>
                <a:rect l="T15" t="T16" r="T17" b="T18"/>
                <a:pathLst>
                  <a:path w="540" h="820">
                    <a:moveTo>
                      <a:pt x="160" y="0"/>
                    </a:moveTo>
                    <a:lnTo>
                      <a:pt x="0" y="820"/>
                    </a:lnTo>
                    <a:lnTo>
                      <a:pt x="540" y="820"/>
                    </a:lnTo>
                    <a:lnTo>
                      <a:pt x="390" y="0"/>
                    </a:lnTo>
                    <a:lnTo>
                      <a:pt x="160" y="0"/>
                    </a:lnTo>
                    <a:close/>
                  </a:path>
                </a:pathLst>
              </a:custGeom>
              <a:solidFill>
                <a:srgbClr val="808080"/>
              </a:solidFill>
              <a:ln w="9525">
                <a:solidFill>
                  <a:srgbClr val="000000"/>
                </a:solidFill>
                <a:round/>
                <a:headEnd/>
                <a:tailEnd/>
              </a:ln>
            </p:spPr>
            <p:txBody>
              <a:bodyPr/>
              <a:lstStyle/>
              <a:p>
                <a:endParaRPr lang="en-US"/>
              </a:p>
            </p:txBody>
          </p:sp>
          <p:sp>
            <p:nvSpPr>
              <p:cNvPr id="439433" name="Oval 87"/>
              <p:cNvSpPr>
                <a:spLocks noChangeArrowheads="1"/>
              </p:cNvSpPr>
              <p:nvPr/>
            </p:nvSpPr>
            <p:spPr bwMode="auto">
              <a:xfrm rot="-1529237">
                <a:off x="3521" y="3073"/>
                <a:ext cx="43" cy="17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39434" name="Group 88"/>
              <p:cNvGrpSpPr>
                <a:grpSpLocks/>
              </p:cNvGrpSpPr>
              <p:nvPr/>
            </p:nvGrpSpPr>
            <p:grpSpPr bwMode="auto">
              <a:xfrm rot="1748322">
                <a:off x="3655" y="2777"/>
                <a:ext cx="137" cy="189"/>
                <a:chOff x="3543" y="2743"/>
                <a:chExt cx="137" cy="189"/>
              </a:xfrm>
            </p:grpSpPr>
            <p:sp>
              <p:nvSpPr>
                <p:cNvPr id="439436" name="Oval 89"/>
                <p:cNvSpPr>
                  <a:spLocks noChangeArrowheads="1"/>
                </p:cNvSpPr>
                <p:nvPr/>
              </p:nvSpPr>
              <p:spPr bwMode="auto">
                <a:xfrm rot="970133">
                  <a:off x="3552" y="2749"/>
                  <a:ext cx="120" cy="18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39437" name="Freeform 90"/>
                <p:cNvSpPr>
                  <a:spLocks/>
                </p:cNvSpPr>
                <p:nvPr/>
              </p:nvSpPr>
              <p:spPr bwMode="auto">
                <a:xfrm rot="983352">
                  <a:off x="3543" y="2743"/>
                  <a:ext cx="127" cy="154"/>
                </a:xfrm>
                <a:custGeom>
                  <a:avLst/>
                  <a:gdLst>
                    <a:gd name="T0" fmla="*/ 0 w 300"/>
                    <a:gd name="T1" fmla="*/ 0 h 370"/>
                    <a:gd name="T2" fmla="*/ 0 w 300"/>
                    <a:gd name="T3" fmla="*/ 0 h 370"/>
                    <a:gd name="T4" fmla="*/ 0 w 300"/>
                    <a:gd name="T5" fmla="*/ 0 h 370"/>
                    <a:gd name="T6" fmla="*/ 0 w 300"/>
                    <a:gd name="T7" fmla="*/ 0 h 370"/>
                    <a:gd name="T8" fmla="*/ 0 w 300"/>
                    <a:gd name="T9" fmla="*/ 0 h 370"/>
                    <a:gd name="T10" fmla="*/ 0 w 300"/>
                    <a:gd name="T11" fmla="*/ 0 h 370"/>
                    <a:gd name="T12" fmla="*/ 0 w 300"/>
                    <a:gd name="T13" fmla="*/ 0 h 370"/>
                    <a:gd name="T14" fmla="*/ 0 w 300"/>
                    <a:gd name="T15" fmla="*/ 0 h 370"/>
                    <a:gd name="T16" fmla="*/ 0 w 300"/>
                    <a:gd name="T17" fmla="*/ 0 h 3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370"/>
                    <a:gd name="T29" fmla="*/ 300 w 300"/>
                    <a:gd name="T30" fmla="*/ 370 h 3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370">
                      <a:moveTo>
                        <a:pt x="300" y="140"/>
                      </a:moveTo>
                      <a:lnTo>
                        <a:pt x="230" y="20"/>
                      </a:lnTo>
                      <a:lnTo>
                        <a:pt x="160" y="0"/>
                      </a:lnTo>
                      <a:lnTo>
                        <a:pt x="50" y="50"/>
                      </a:lnTo>
                      <a:lnTo>
                        <a:pt x="0" y="210"/>
                      </a:lnTo>
                      <a:lnTo>
                        <a:pt x="0" y="370"/>
                      </a:lnTo>
                      <a:lnTo>
                        <a:pt x="130" y="370"/>
                      </a:lnTo>
                      <a:lnTo>
                        <a:pt x="170" y="150"/>
                      </a:lnTo>
                      <a:lnTo>
                        <a:pt x="300" y="140"/>
                      </a:lnTo>
                      <a:close/>
                    </a:path>
                  </a:pathLst>
                </a:custGeom>
                <a:solidFill>
                  <a:srgbClr val="800000"/>
                </a:solidFill>
                <a:ln w="9525">
                  <a:solidFill>
                    <a:srgbClr val="000000"/>
                  </a:solidFill>
                  <a:round/>
                  <a:headEnd/>
                  <a:tailEnd/>
                </a:ln>
              </p:spPr>
              <p:txBody>
                <a:bodyPr/>
                <a:lstStyle/>
                <a:p>
                  <a:endParaRPr lang="en-US"/>
                </a:p>
              </p:txBody>
            </p:sp>
            <p:grpSp>
              <p:nvGrpSpPr>
                <p:cNvPr id="439438" name="Group 91"/>
                <p:cNvGrpSpPr>
                  <a:grpSpLocks/>
                </p:cNvGrpSpPr>
                <p:nvPr/>
              </p:nvGrpSpPr>
              <p:grpSpPr bwMode="auto">
                <a:xfrm rot="686533">
                  <a:off x="3636" y="2825"/>
                  <a:ext cx="35" cy="29"/>
                  <a:chOff x="10539" y="9123"/>
                  <a:chExt cx="132" cy="108"/>
                </a:xfrm>
              </p:grpSpPr>
              <p:sp>
                <p:nvSpPr>
                  <p:cNvPr id="439440" name="Freeform 92"/>
                  <p:cNvSpPr>
                    <a:spLocks/>
                  </p:cNvSpPr>
                  <p:nvPr/>
                </p:nvSpPr>
                <p:spPr bwMode="auto">
                  <a:xfrm>
                    <a:off x="10539" y="9123"/>
                    <a:ext cx="132" cy="108"/>
                  </a:xfrm>
                  <a:custGeom>
                    <a:avLst/>
                    <a:gdLst>
                      <a:gd name="T0" fmla="*/ 132 w 132"/>
                      <a:gd name="T1" fmla="*/ 0 h 108"/>
                      <a:gd name="T2" fmla="*/ 0 w 132"/>
                      <a:gd name="T3" fmla="*/ 48 h 108"/>
                      <a:gd name="T4" fmla="*/ 111 w 132"/>
                      <a:gd name="T5" fmla="*/ 108 h 108"/>
                      <a:gd name="T6" fmla="*/ 0 60000 65536"/>
                      <a:gd name="T7" fmla="*/ 0 60000 65536"/>
                      <a:gd name="T8" fmla="*/ 0 60000 65536"/>
                      <a:gd name="T9" fmla="*/ 0 w 132"/>
                      <a:gd name="T10" fmla="*/ 0 h 108"/>
                      <a:gd name="T11" fmla="*/ 132 w 132"/>
                      <a:gd name="T12" fmla="*/ 108 h 108"/>
                    </a:gdLst>
                    <a:ahLst/>
                    <a:cxnLst>
                      <a:cxn ang="T6">
                        <a:pos x="T0" y="T1"/>
                      </a:cxn>
                      <a:cxn ang="T7">
                        <a:pos x="T2" y="T3"/>
                      </a:cxn>
                      <a:cxn ang="T8">
                        <a:pos x="T4" y="T5"/>
                      </a:cxn>
                    </a:cxnLst>
                    <a:rect l="T9" t="T10" r="T11" b="T12"/>
                    <a:pathLst>
                      <a:path w="132" h="108">
                        <a:moveTo>
                          <a:pt x="132" y="0"/>
                        </a:moveTo>
                        <a:cubicBezTo>
                          <a:pt x="72" y="33"/>
                          <a:pt x="27" y="30"/>
                          <a:pt x="0" y="48"/>
                        </a:cubicBezTo>
                        <a:cubicBezTo>
                          <a:pt x="18" y="69"/>
                          <a:pt x="57" y="54"/>
                          <a:pt x="111" y="108"/>
                        </a:cubicBezTo>
                      </a:path>
                    </a:pathLst>
                  </a:custGeom>
                  <a:noFill/>
                  <a:ln w="6350">
                    <a:solidFill>
                      <a:srgbClr val="000000"/>
                    </a:solidFill>
                    <a:round/>
                    <a:headEnd/>
                    <a:tailEnd/>
                  </a:ln>
                </p:spPr>
                <p:txBody>
                  <a:bodyPr/>
                  <a:lstStyle/>
                  <a:p>
                    <a:endParaRPr lang="en-US"/>
                  </a:p>
                </p:txBody>
              </p:sp>
              <p:sp>
                <p:nvSpPr>
                  <p:cNvPr id="439441" name="Freeform 93"/>
                  <p:cNvSpPr>
                    <a:spLocks/>
                  </p:cNvSpPr>
                  <p:nvPr/>
                </p:nvSpPr>
                <p:spPr bwMode="auto">
                  <a:xfrm>
                    <a:off x="10626" y="9141"/>
                    <a:ext cx="21" cy="72"/>
                  </a:xfrm>
                  <a:custGeom>
                    <a:avLst/>
                    <a:gdLst>
                      <a:gd name="T0" fmla="*/ 0 w 21"/>
                      <a:gd name="T1" fmla="*/ 72 h 72"/>
                      <a:gd name="T2" fmla="*/ 3 w 21"/>
                      <a:gd name="T3" fmla="*/ 0 h 72"/>
                      <a:gd name="T4" fmla="*/ 0 60000 65536"/>
                      <a:gd name="T5" fmla="*/ 0 60000 65536"/>
                      <a:gd name="T6" fmla="*/ 0 w 21"/>
                      <a:gd name="T7" fmla="*/ 0 h 72"/>
                      <a:gd name="T8" fmla="*/ 21 w 21"/>
                      <a:gd name="T9" fmla="*/ 72 h 72"/>
                    </a:gdLst>
                    <a:ahLst/>
                    <a:cxnLst>
                      <a:cxn ang="T4">
                        <a:pos x="T0" y="T1"/>
                      </a:cxn>
                      <a:cxn ang="T5">
                        <a:pos x="T2" y="T3"/>
                      </a:cxn>
                    </a:cxnLst>
                    <a:rect l="T6" t="T7" r="T8" b="T9"/>
                    <a:pathLst>
                      <a:path w="21" h="72">
                        <a:moveTo>
                          <a:pt x="0" y="72"/>
                        </a:moveTo>
                        <a:cubicBezTo>
                          <a:pt x="21" y="39"/>
                          <a:pt x="15" y="9"/>
                          <a:pt x="3" y="0"/>
                        </a:cubicBezTo>
                      </a:path>
                    </a:pathLst>
                  </a:custGeom>
                  <a:noFill/>
                  <a:ln w="6350">
                    <a:solidFill>
                      <a:srgbClr val="000000"/>
                    </a:solidFill>
                    <a:round/>
                    <a:headEnd/>
                    <a:tailEnd/>
                  </a:ln>
                </p:spPr>
                <p:txBody>
                  <a:bodyPr/>
                  <a:lstStyle/>
                  <a:p>
                    <a:endParaRPr lang="en-US"/>
                  </a:p>
                </p:txBody>
              </p:sp>
              <p:sp>
                <p:nvSpPr>
                  <p:cNvPr id="439442" name="Freeform 94"/>
                  <p:cNvSpPr>
                    <a:spLocks/>
                  </p:cNvSpPr>
                  <p:nvPr/>
                </p:nvSpPr>
                <p:spPr bwMode="auto">
                  <a:xfrm>
                    <a:off x="10620" y="9150"/>
                    <a:ext cx="18" cy="45"/>
                  </a:xfrm>
                  <a:custGeom>
                    <a:avLst/>
                    <a:gdLst>
                      <a:gd name="T0" fmla="*/ 18 w 18"/>
                      <a:gd name="T1" fmla="*/ 3 h 45"/>
                      <a:gd name="T2" fmla="*/ 0 w 18"/>
                      <a:gd name="T3" fmla="*/ 24 h 45"/>
                      <a:gd name="T4" fmla="*/ 15 w 18"/>
                      <a:gd name="T5" fmla="*/ 42 h 45"/>
                      <a:gd name="T6" fmla="*/ 18 w 18"/>
                      <a:gd name="T7" fmla="*/ 3 h 45"/>
                      <a:gd name="T8" fmla="*/ 0 60000 65536"/>
                      <a:gd name="T9" fmla="*/ 0 60000 65536"/>
                      <a:gd name="T10" fmla="*/ 0 60000 65536"/>
                      <a:gd name="T11" fmla="*/ 0 60000 65536"/>
                      <a:gd name="T12" fmla="*/ 0 w 18"/>
                      <a:gd name="T13" fmla="*/ 0 h 45"/>
                      <a:gd name="T14" fmla="*/ 18 w 18"/>
                      <a:gd name="T15" fmla="*/ 45 h 45"/>
                    </a:gdLst>
                    <a:ahLst/>
                    <a:cxnLst>
                      <a:cxn ang="T8">
                        <a:pos x="T0" y="T1"/>
                      </a:cxn>
                      <a:cxn ang="T9">
                        <a:pos x="T2" y="T3"/>
                      </a:cxn>
                      <a:cxn ang="T10">
                        <a:pos x="T4" y="T5"/>
                      </a:cxn>
                      <a:cxn ang="T11">
                        <a:pos x="T6" y="T7"/>
                      </a:cxn>
                    </a:cxnLst>
                    <a:rect l="T12" t="T13" r="T14" b="T15"/>
                    <a:pathLst>
                      <a:path w="18" h="45">
                        <a:moveTo>
                          <a:pt x="18" y="3"/>
                        </a:moveTo>
                        <a:cubicBezTo>
                          <a:pt x="16" y="0"/>
                          <a:pt x="0" y="18"/>
                          <a:pt x="0" y="24"/>
                        </a:cubicBezTo>
                        <a:cubicBezTo>
                          <a:pt x="0" y="30"/>
                          <a:pt x="12" y="45"/>
                          <a:pt x="15" y="42"/>
                        </a:cubicBezTo>
                        <a:lnTo>
                          <a:pt x="18" y="3"/>
                        </a:lnTo>
                        <a:close/>
                      </a:path>
                    </a:pathLst>
                  </a:custGeom>
                  <a:solidFill>
                    <a:srgbClr val="000000"/>
                  </a:solidFill>
                  <a:ln w="6350">
                    <a:solidFill>
                      <a:srgbClr val="000000"/>
                    </a:solidFill>
                    <a:round/>
                    <a:headEnd/>
                    <a:tailEnd/>
                  </a:ln>
                </p:spPr>
                <p:txBody>
                  <a:bodyPr/>
                  <a:lstStyle/>
                  <a:p>
                    <a:endParaRPr lang="en-US"/>
                  </a:p>
                </p:txBody>
              </p:sp>
            </p:grpSp>
            <p:sp>
              <p:nvSpPr>
                <p:cNvPr id="439439" name="Freeform 95"/>
                <p:cNvSpPr>
                  <a:spLocks/>
                </p:cNvSpPr>
                <p:nvPr/>
              </p:nvSpPr>
              <p:spPr bwMode="auto">
                <a:xfrm rot="732943">
                  <a:off x="3664" y="2855"/>
                  <a:ext cx="16" cy="28"/>
                </a:xfrm>
                <a:custGeom>
                  <a:avLst/>
                  <a:gdLst>
                    <a:gd name="T0" fmla="*/ 0 w 39"/>
                    <a:gd name="T1" fmla="*/ 0 h 69"/>
                    <a:gd name="T2" fmla="*/ 0 w 39"/>
                    <a:gd name="T3" fmla="*/ 0 h 69"/>
                    <a:gd name="T4" fmla="*/ 0 w 39"/>
                    <a:gd name="T5" fmla="*/ 0 h 69"/>
                    <a:gd name="T6" fmla="*/ 0 60000 65536"/>
                    <a:gd name="T7" fmla="*/ 0 60000 65536"/>
                    <a:gd name="T8" fmla="*/ 0 60000 65536"/>
                    <a:gd name="T9" fmla="*/ 0 w 39"/>
                    <a:gd name="T10" fmla="*/ 0 h 69"/>
                    <a:gd name="T11" fmla="*/ 39 w 39"/>
                    <a:gd name="T12" fmla="*/ 69 h 69"/>
                  </a:gdLst>
                  <a:ahLst/>
                  <a:cxnLst>
                    <a:cxn ang="T6">
                      <a:pos x="T0" y="T1"/>
                    </a:cxn>
                    <a:cxn ang="T7">
                      <a:pos x="T2" y="T3"/>
                    </a:cxn>
                    <a:cxn ang="T8">
                      <a:pos x="T4" y="T5"/>
                    </a:cxn>
                  </a:cxnLst>
                  <a:rect l="T9" t="T10" r="T11" b="T12"/>
                  <a:pathLst>
                    <a:path w="39" h="69">
                      <a:moveTo>
                        <a:pt x="18" y="0"/>
                      </a:moveTo>
                      <a:lnTo>
                        <a:pt x="39" y="66"/>
                      </a:lnTo>
                      <a:lnTo>
                        <a:pt x="0" y="69"/>
                      </a:lnTo>
                    </a:path>
                  </a:pathLst>
                </a:custGeom>
                <a:noFill/>
                <a:ln w="9525">
                  <a:solidFill>
                    <a:srgbClr val="000000"/>
                  </a:solidFill>
                  <a:round/>
                  <a:headEnd/>
                  <a:tailEnd/>
                </a:ln>
              </p:spPr>
              <p:txBody>
                <a:bodyPr/>
                <a:lstStyle/>
                <a:p>
                  <a:endParaRPr lang="en-US"/>
                </a:p>
              </p:txBody>
            </p:sp>
          </p:grpSp>
          <p:sp>
            <p:nvSpPr>
              <p:cNvPr id="439435" name="Freeform 96"/>
              <p:cNvSpPr>
                <a:spLocks/>
              </p:cNvSpPr>
              <p:nvPr/>
            </p:nvSpPr>
            <p:spPr bwMode="auto">
              <a:xfrm>
                <a:off x="3471" y="3724"/>
                <a:ext cx="396" cy="86"/>
              </a:xfrm>
              <a:custGeom>
                <a:avLst/>
                <a:gdLst>
                  <a:gd name="T0" fmla="*/ 0 w 1320"/>
                  <a:gd name="T1" fmla="*/ 0 h 330"/>
                  <a:gd name="T2" fmla="*/ 0 w 1320"/>
                  <a:gd name="T3" fmla="*/ 0 h 330"/>
                  <a:gd name="T4" fmla="*/ 0 w 1320"/>
                  <a:gd name="T5" fmla="*/ 0 h 330"/>
                  <a:gd name="T6" fmla="*/ 0 w 1320"/>
                  <a:gd name="T7" fmla="*/ 0 h 330"/>
                  <a:gd name="T8" fmla="*/ 0 w 1320"/>
                  <a:gd name="T9" fmla="*/ 0 h 330"/>
                  <a:gd name="T10" fmla="*/ 0 w 1320"/>
                  <a:gd name="T11" fmla="*/ 0 h 330"/>
                  <a:gd name="T12" fmla="*/ 0 60000 65536"/>
                  <a:gd name="T13" fmla="*/ 0 60000 65536"/>
                  <a:gd name="T14" fmla="*/ 0 60000 65536"/>
                  <a:gd name="T15" fmla="*/ 0 60000 65536"/>
                  <a:gd name="T16" fmla="*/ 0 60000 65536"/>
                  <a:gd name="T17" fmla="*/ 0 60000 65536"/>
                  <a:gd name="T18" fmla="*/ 0 w 1320"/>
                  <a:gd name="T19" fmla="*/ 0 h 330"/>
                  <a:gd name="T20" fmla="*/ 1320 w 1320"/>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320" h="330">
                    <a:moveTo>
                      <a:pt x="0" y="150"/>
                    </a:moveTo>
                    <a:lnTo>
                      <a:pt x="0" y="330"/>
                    </a:lnTo>
                    <a:lnTo>
                      <a:pt x="1320" y="330"/>
                    </a:lnTo>
                    <a:lnTo>
                      <a:pt x="1320" y="0"/>
                    </a:lnTo>
                    <a:lnTo>
                      <a:pt x="870" y="151"/>
                    </a:lnTo>
                    <a:lnTo>
                      <a:pt x="0" y="150"/>
                    </a:lnTo>
                    <a:close/>
                  </a:path>
                </a:pathLst>
              </a:custGeom>
              <a:solidFill>
                <a:srgbClr val="808080"/>
              </a:solidFill>
              <a:ln w="9525">
                <a:solidFill>
                  <a:srgbClr val="000000"/>
                </a:solidFill>
                <a:round/>
                <a:headEnd/>
                <a:tailEnd/>
              </a:ln>
            </p:spPr>
            <p:txBody>
              <a:bodyPr/>
              <a:lstStyle/>
              <a:p>
                <a:endParaRPr lang="en-US"/>
              </a:p>
            </p:txBody>
          </p:sp>
        </p:grpSp>
        <p:sp>
          <p:nvSpPr>
            <p:cNvPr id="439426" name="Rectangle 97"/>
            <p:cNvSpPr>
              <a:spLocks noChangeArrowheads="1"/>
            </p:cNvSpPr>
            <p:nvPr/>
          </p:nvSpPr>
          <p:spPr bwMode="auto">
            <a:xfrm>
              <a:off x="3315" y="3366"/>
              <a:ext cx="277" cy="446"/>
            </a:xfrm>
            <a:prstGeom prst="rect">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39427" name="Line 98"/>
            <p:cNvSpPr>
              <a:spLocks noChangeShapeType="1"/>
            </p:cNvSpPr>
            <p:nvPr/>
          </p:nvSpPr>
          <p:spPr bwMode="auto">
            <a:xfrm flipV="1">
              <a:off x="3456" y="3208"/>
              <a:ext cx="0" cy="158"/>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439395" name="Rectangle 99"/>
          <p:cNvSpPr>
            <a:spLocks noChangeArrowheads="1"/>
          </p:cNvSpPr>
          <p:nvPr/>
        </p:nvSpPr>
        <p:spPr bwMode="auto">
          <a:xfrm>
            <a:off x="542925" y="3776663"/>
            <a:ext cx="5724525" cy="493712"/>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2</a:t>
            </a:r>
            <a:r>
              <a:rPr lang="en-US" sz="2200" b="1">
                <a:solidFill>
                  <a:srgbClr val="000066"/>
                </a:solidFill>
                <a:latin typeface="Times New Roman" pitchFamily="18" charset="0"/>
              </a:rPr>
              <a:t> + </a:t>
            </a:r>
            <a:r>
              <a:rPr lang="en-US" sz="2200" b="1" i="1">
                <a:solidFill>
                  <a:srgbClr val="000066"/>
                </a:solidFill>
                <a:latin typeface="Times New Roman" pitchFamily="18" charset="0"/>
              </a:rPr>
              <a:t>v</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3</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2</a:t>
            </a:r>
            <a:r>
              <a:rPr lang="en-US" sz="2200" b="1">
                <a:solidFill>
                  <a:srgbClr val="000066"/>
                </a:solidFill>
                <a:latin typeface="Times New Roman" pitchFamily="18" charset="0"/>
                <a:cs typeface="Times New Roman" pitchFamily="18" charset="0"/>
                <a:sym typeface="Symbol" pitchFamily="18" charset="2"/>
              </a:rPr>
              <a:t>)</a:t>
            </a:r>
            <a:r>
              <a:rPr lang="en-US" sz="2200" b="1">
                <a:solidFill>
                  <a:srgbClr val="000066"/>
                </a:solidFill>
                <a:latin typeface="Times New Roman" pitchFamily="18" charset="0"/>
                <a:sym typeface="Symbol" pitchFamily="18" charset="2"/>
              </a:rPr>
              <a:t> + ½</a:t>
            </a:r>
            <a:r>
              <a:rPr lang="en-US" sz="2200" b="1" i="1">
                <a:solidFill>
                  <a:srgbClr val="000066"/>
                </a:solidFill>
                <a:latin typeface="Times New Roman" pitchFamily="18" charset="0"/>
              </a:rPr>
              <a:t>a</a:t>
            </a:r>
            <a:r>
              <a:rPr lang="en-US" sz="2200" b="1" baseline="-25000">
                <a:solidFill>
                  <a:srgbClr val="000066"/>
                </a:solidFill>
                <a:latin typeface="Times New Roman" pitchFamily="18" charset="0"/>
              </a:rPr>
              <a:t>2</a:t>
            </a:r>
            <a:r>
              <a:rPr lang="en-US" sz="2200" b="1" i="1" baseline="-25000">
                <a:solidFill>
                  <a:srgbClr val="000066"/>
                </a:solidFill>
                <a:latin typeface="Times New Roman" pitchFamily="18" charset="0"/>
              </a:rPr>
              <a:t>y</a:t>
            </a:r>
            <a:r>
              <a:rPr lang="en-US" sz="2200" b="1">
                <a:solidFill>
                  <a:srgbClr val="000066"/>
                </a:solidFill>
                <a:latin typeface="Times New Roman" pitchFamily="18" charset="0"/>
                <a:sym typeface="Symbol" pitchFamily="18" charset="2"/>
              </a:rPr>
              <a:t>(</a:t>
            </a:r>
            <a:r>
              <a:rPr lang="en-US" sz="2200" b="1" i="1">
                <a:solidFill>
                  <a:srgbClr val="000066"/>
                </a:solidFill>
                <a:latin typeface="Times New Roman" pitchFamily="18" charset="0"/>
                <a:sym typeface="Symbol" pitchFamily="18" charset="2"/>
              </a:rPr>
              <a:t>t</a:t>
            </a:r>
            <a:r>
              <a:rPr lang="en-US" sz="2200" b="1" baseline="-25000">
                <a:solidFill>
                  <a:srgbClr val="000066"/>
                </a:solidFill>
                <a:latin typeface="Times New Roman" pitchFamily="18" charset="0"/>
                <a:sym typeface="Symbol" pitchFamily="18" charset="2"/>
              </a:rPr>
              <a:t>3</a:t>
            </a:r>
            <a:r>
              <a:rPr lang="en-US" sz="2200" b="1">
                <a:solidFill>
                  <a:srgbClr val="000066"/>
                </a:solidFill>
                <a:latin typeface="Times New Roman" pitchFamily="18" charset="0"/>
                <a:sym typeface="Symbol" pitchFamily="18" charset="2"/>
              </a:rPr>
              <a:t> </a:t>
            </a:r>
            <a:r>
              <a:rPr lang="en-US" sz="2200" b="1">
                <a:solidFill>
                  <a:srgbClr val="000066"/>
                </a:solidFill>
                <a:latin typeface="Times New Roman" pitchFamily="18" charset="0"/>
                <a:cs typeface="Times New Roman" pitchFamily="18" charset="0"/>
                <a:sym typeface="Symbol" pitchFamily="18" charset="2"/>
              </a:rPr>
              <a:t>– </a:t>
            </a:r>
            <a:r>
              <a:rPr lang="en-US" sz="2200" b="1" i="1">
                <a:solidFill>
                  <a:srgbClr val="000066"/>
                </a:solidFill>
                <a:latin typeface="Times New Roman" pitchFamily="18" charset="0"/>
                <a:cs typeface="Times New Roman" pitchFamily="18" charset="0"/>
                <a:sym typeface="Symbol" pitchFamily="18" charset="2"/>
              </a:rPr>
              <a:t>t</a:t>
            </a:r>
            <a:r>
              <a:rPr lang="en-US" sz="2200" b="1" baseline="-25000">
                <a:solidFill>
                  <a:srgbClr val="000066"/>
                </a:solidFill>
                <a:latin typeface="Times New Roman" pitchFamily="18" charset="0"/>
                <a:cs typeface="Times New Roman" pitchFamily="18" charset="0"/>
                <a:sym typeface="Symbol" pitchFamily="18" charset="2"/>
              </a:rPr>
              <a:t>2</a:t>
            </a:r>
            <a:r>
              <a:rPr lang="en-US" sz="2200" b="1">
                <a:solidFill>
                  <a:srgbClr val="000066"/>
                </a:solidFill>
                <a:latin typeface="Times New Roman" pitchFamily="18" charset="0"/>
              </a:rPr>
              <a:t>)</a:t>
            </a:r>
            <a:r>
              <a:rPr lang="en-US" sz="2200" b="1" baseline="30000">
                <a:solidFill>
                  <a:srgbClr val="000066"/>
                </a:solidFill>
                <a:latin typeface="Times New Roman" pitchFamily="18" charset="0"/>
              </a:rPr>
              <a:t>2</a:t>
            </a:r>
            <a:endParaRPr lang="en-US" sz="2200" b="1">
              <a:solidFill>
                <a:srgbClr val="000066"/>
              </a:solidFill>
              <a:latin typeface="Times New Roman" pitchFamily="18" charset="0"/>
            </a:endParaRPr>
          </a:p>
        </p:txBody>
      </p:sp>
      <p:sp>
        <p:nvSpPr>
          <p:cNvPr id="439396" name="Rectangle 100"/>
          <p:cNvSpPr>
            <a:spLocks noChangeArrowheads="1"/>
          </p:cNvSpPr>
          <p:nvPr/>
        </p:nvSpPr>
        <p:spPr bwMode="auto">
          <a:xfrm>
            <a:off x="214313" y="4324350"/>
            <a:ext cx="6140450" cy="493713"/>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25.3 + 3.89</a:t>
            </a:r>
            <a:r>
              <a:rPr lang="en-US" sz="2200" b="1">
                <a:solidFill>
                  <a:srgbClr val="000066"/>
                </a:solidFill>
                <a:latin typeface="Times New Roman" pitchFamily="18" charset="0"/>
                <a:sym typeface="Symbol" pitchFamily="18" charset="2"/>
              </a:rPr>
              <a:t>  1.93 + ½  (</a:t>
            </a:r>
            <a:r>
              <a:rPr lang="en-US" sz="2200" b="1">
                <a:solidFill>
                  <a:srgbClr val="000066"/>
                </a:solidFill>
                <a:latin typeface="Times New Roman" pitchFamily="18" charset="0"/>
                <a:cs typeface="Times New Roman" pitchFamily="18" charset="0"/>
              </a:rPr>
              <a:t>–2.02</a:t>
            </a:r>
            <a:r>
              <a:rPr lang="en-US" sz="2200" b="1">
                <a:solidFill>
                  <a:srgbClr val="000066"/>
                </a:solidFill>
                <a:latin typeface="Times New Roman" pitchFamily="18" charset="0"/>
                <a:sym typeface="Symbol" pitchFamily="18" charset="2"/>
              </a:rPr>
              <a:t>)  1.93</a:t>
            </a:r>
            <a:r>
              <a:rPr lang="en-US" sz="2200" b="1" baseline="30000">
                <a:solidFill>
                  <a:srgbClr val="000066"/>
                </a:solidFill>
                <a:latin typeface="Times New Roman" pitchFamily="18" charset="0"/>
                <a:sym typeface="Symbol" pitchFamily="18" charset="2"/>
              </a:rPr>
              <a:t>2</a:t>
            </a:r>
            <a:endParaRPr lang="en-US" sz="2200" b="1">
              <a:solidFill>
                <a:srgbClr val="000066"/>
              </a:solidFill>
              <a:latin typeface="Times New Roman" pitchFamily="18" charset="0"/>
              <a:sym typeface="Symbol" pitchFamily="18" charset="2"/>
            </a:endParaRPr>
          </a:p>
        </p:txBody>
      </p:sp>
      <p:sp>
        <p:nvSpPr>
          <p:cNvPr id="439422" name="Rectangle 102"/>
          <p:cNvSpPr>
            <a:spLocks noChangeArrowheads="1"/>
          </p:cNvSpPr>
          <p:nvPr/>
        </p:nvSpPr>
        <p:spPr bwMode="auto">
          <a:xfrm>
            <a:off x="180975" y="619125"/>
            <a:ext cx="5411788" cy="2952750"/>
          </a:xfrm>
          <a:prstGeom prst="rect">
            <a:avLst/>
          </a:prstGeom>
          <a:noFill/>
          <a:ln w="9525" algn="ctr">
            <a:solidFill>
              <a:srgbClr val="000066"/>
            </a:solidFill>
            <a:miter lim="800000"/>
            <a:headEnd/>
            <a:tailEnd type="none" w="lg" len="lg"/>
          </a:ln>
        </p:spPr>
        <p:txBody>
          <a:bodyPr wrap="none" lIns="90000" tIns="46800" rIns="90000" bIns="46800" anchor="ctr"/>
          <a:lstStyle/>
          <a:p>
            <a:pPr>
              <a:lnSpc>
                <a:spcPct val="110000"/>
              </a:lnSpc>
            </a:pPr>
            <a:endParaRPr lang="en-ZA"/>
          </a:p>
        </p:txBody>
      </p:sp>
      <p:sp>
        <p:nvSpPr>
          <p:cNvPr id="439401" name="Rectangle 105"/>
          <p:cNvSpPr>
            <a:spLocks noChangeArrowheads="1"/>
          </p:cNvSpPr>
          <p:nvPr/>
        </p:nvSpPr>
        <p:spPr bwMode="auto">
          <a:xfrm>
            <a:off x="214313" y="4883150"/>
            <a:ext cx="6140450" cy="493713"/>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a:t>
            </a:r>
            <a:r>
              <a:rPr lang="en-US" sz="2200" b="1" i="1">
                <a:solidFill>
                  <a:srgbClr val="000066"/>
                </a:solidFill>
                <a:latin typeface="Times New Roman" pitchFamily="18" charset="0"/>
              </a:rPr>
              <a:t>y</a:t>
            </a:r>
            <a:r>
              <a:rPr lang="en-US" sz="2200" b="1" baseline="-25000">
                <a:solidFill>
                  <a:srgbClr val="000066"/>
                </a:solidFill>
                <a:latin typeface="Times New Roman" pitchFamily="18" charset="0"/>
              </a:rPr>
              <a:t>3 </a:t>
            </a:r>
            <a:r>
              <a:rPr lang="en-US" sz="2200" b="1">
                <a:solidFill>
                  <a:srgbClr val="000066"/>
                </a:solidFill>
                <a:latin typeface="Times New Roman" pitchFamily="18" charset="0"/>
              </a:rPr>
              <a:t>= 29.0 m</a:t>
            </a:r>
            <a:endParaRPr lang="en-US" sz="2200" b="1">
              <a:solidFill>
                <a:srgbClr val="000066"/>
              </a:solidFill>
              <a:latin typeface="Times New Roman" pitchFamily="18" charset="0"/>
              <a:sym typeface="Symbol" pitchFamily="18" charset="2"/>
            </a:endParaRPr>
          </a:p>
        </p:txBody>
      </p:sp>
      <p:sp>
        <p:nvSpPr>
          <p:cNvPr id="439403" name="Rectangle 107"/>
          <p:cNvSpPr>
            <a:spLocks noChangeArrowheads="1"/>
          </p:cNvSpPr>
          <p:nvPr/>
        </p:nvSpPr>
        <p:spPr bwMode="auto">
          <a:xfrm>
            <a:off x="214313" y="5453063"/>
            <a:ext cx="6140450" cy="493712"/>
          </a:xfrm>
          <a:prstGeom prst="rect">
            <a:avLst/>
          </a:prstGeom>
          <a:noFill/>
          <a:ln w="9525">
            <a:noFill/>
            <a:miter lim="800000"/>
            <a:headEnd/>
            <a:tailEnd/>
          </a:ln>
        </p:spPr>
        <p:txBody>
          <a:bodyPr lIns="90000" tIns="46800" rIns="90000" bIns="46800">
            <a:spAutoFit/>
          </a:bodyPr>
          <a:lstStyle/>
          <a:p>
            <a:pPr marL="180975" lvl="1" indent="-1588">
              <a:lnSpc>
                <a:spcPct val="120000"/>
              </a:lnSpc>
              <a:buFont typeface="Arial" charset="0"/>
              <a:buNone/>
              <a:tabLst>
                <a:tab pos="1524000" algn="l"/>
                <a:tab pos="3143250" algn="l"/>
              </a:tabLst>
            </a:pPr>
            <a:r>
              <a:rPr lang="en-US" sz="2200" b="1">
                <a:solidFill>
                  <a:srgbClr val="000066"/>
                </a:solidFill>
                <a:latin typeface="Times New Roman" pitchFamily="18" charset="0"/>
              </a:rPr>
              <a:t>	</a:t>
            </a:r>
            <a:r>
              <a:rPr lang="en-US" sz="2200" b="1">
                <a:solidFill>
                  <a:srgbClr val="000066"/>
                </a:solidFill>
                <a:latin typeface="Times New Roman" pitchFamily="18" charset="0"/>
                <a:sym typeface="Symbol" pitchFamily="18" charset="2"/>
              </a:rPr>
              <a:t> </a:t>
            </a:r>
            <a:r>
              <a:rPr lang="en-US" sz="2200">
                <a:solidFill>
                  <a:srgbClr val="000066"/>
                </a:solidFill>
              </a:rPr>
              <a:t>She stops on the                  8</a:t>
            </a:r>
            <a:r>
              <a:rPr lang="en-US" sz="2200" baseline="30000">
                <a:solidFill>
                  <a:srgbClr val="000066"/>
                </a:solidFill>
              </a:rPr>
              <a:t>th</a:t>
            </a:r>
            <a:r>
              <a:rPr lang="en-US" sz="2200">
                <a:solidFill>
                  <a:srgbClr val="000066"/>
                </a:solidFill>
              </a:rPr>
              <a:t> floor.</a:t>
            </a:r>
            <a:endParaRPr lang="en-US" sz="2200" b="1">
              <a:solidFill>
                <a:srgbClr val="000066"/>
              </a:solidFill>
              <a:latin typeface="Times New Roman" pitchFamily="18" charset="0"/>
            </a:endParaRPr>
          </a:p>
        </p:txBody>
      </p:sp>
      <p:graphicFrame>
        <p:nvGraphicFramePr>
          <p:cNvPr id="439404" name="Object 108"/>
          <p:cNvGraphicFramePr>
            <a:graphicFrameLocks noChangeAspect="1"/>
          </p:cNvGraphicFramePr>
          <p:nvPr/>
        </p:nvGraphicFramePr>
        <p:xfrm>
          <a:off x="3157538" y="5441950"/>
          <a:ext cx="1041400" cy="609600"/>
        </p:xfrm>
        <a:graphic>
          <a:graphicData uri="http://schemas.openxmlformats.org/presentationml/2006/ole">
            <mc:AlternateContent xmlns:mc="http://schemas.openxmlformats.org/markup-compatibility/2006">
              <mc:Choice xmlns:v="urn:schemas-microsoft-com:vml" Requires="v">
                <p:oleObj spid="_x0000_s439408" name="Equation" r:id="rId4" imgW="1041120" imgH="609480" progId="Equation.DSMT4">
                  <p:embed/>
                </p:oleObj>
              </mc:Choice>
              <mc:Fallback>
                <p:oleObj name="Equation" r:id="rId4" imgW="1041120" imgH="609480" progId="Equation.DSMT4">
                  <p:embed/>
                  <p:pic>
                    <p:nvPicPr>
                      <p:cNvPr id="0" name="Picture 10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7538" y="5441950"/>
                        <a:ext cx="10414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93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93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94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940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94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395" grpId="0"/>
      <p:bldP spid="439396" grpId="0"/>
      <p:bldP spid="439401" grpId="0"/>
      <p:bldP spid="43940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65" name="Rectangle 3"/>
          <p:cNvSpPr>
            <a:spLocks noGrp="1" noChangeArrowheads="1"/>
          </p:cNvSpPr>
          <p:nvPr>
            <p:ph type="dt" sz="quarter" idx="10"/>
          </p:nvPr>
        </p:nvSpPr>
        <p:spPr>
          <a:noFill/>
        </p:spPr>
        <p:txBody>
          <a:bodyPr/>
          <a:lstStyle/>
          <a:p>
            <a:r>
              <a:rPr lang="en-US" smtClean="0"/>
              <a:t>PHY1012F</a:t>
            </a:r>
          </a:p>
        </p:txBody>
      </p:sp>
      <p:sp>
        <p:nvSpPr>
          <p:cNvPr id="499766" name="Slide Number Placeholder 4"/>
          <p:cNvSpPr>
            <a:spLocks noGrp="1"/>
          </p:cNvSpPr>
          <p:nvPr>
            <p:ph type="sldNum" sz="quarter" idx="11"/>
          </p:nvPr>
        </p:nvSpPr>
        <p:spPr>
          <a:noFill/>
        </p:spPr>
        <p:txBody>
          <a:bodyPr/>
          <a:lstStyle/>
          <a:p>
            <a:fld id="{0A86D26B-3547-4CAD-B4B3-A5100FA75BFC}" type="slidenum">
              <a:rPr lang="en-US" smtClean="0">
                <a:latin typeface="Koala"/>
                <a:cs typeface="Arial" charset="0"/>
              </a:rPr>
              <a:pPr/>
              <a:t>43</a:t>
            </a:fld>
            <a:endParaRPr lang="en-US" smtClean="0">
              <a:latin typeface="Koala"/>
              <a:cs typeface="Arial" charset="0"/>
            </a:endParaRPr>
          </a:p>
        </p:txBody>
      </p:sp>
      <p:graphicFrame>
        <p:nvGraphicFramePr>
          <p:cNvPr id="499764" name="Object 52"/>
          <p:cNvGraphicFramePr>
            <a:graphicFrameLocks noChangeAspect="1"/>
          </p:cNvGraphicFramePr>
          <p:nvPr/>
        </p:nvGraphicFramePr>
        <p:xfrm>
          <a:off x="5640388" y="5661025"/>
          <a:ext cx="965200" cy="622300"/>
        </p:xfrm>
        <a:graphic>
          <a:graphicData uri="http://schemas.openxmlformats.org/presentationml/2006/ole">
            <mc:AlternateContent xmlns:mc="http://schemas.openxmlformats.org/markup-compatibility/2006">
              <mc:Choice xmlns:v="urn:schemas-microsoft-com:vml" Requires="v">
                <p:oleObj spid="_x0000_s499822" name="Equation" r:id="rId4" imgW="965160" imgH="622080" progId="Equation.DSMT4">
                  <p:embed/>
                </p:oleObj>
              </mc:Choice>
              <mc:Fallback>
                <p:oleObj name="Equation" r:id="rId4" imgW="965160" imgH="622080" progId="Equation.DSMT4">
                  <p:embed/>
                  <p:pic>
                    <p:nvPicPr>
                      <p:cNvPr id="0" name="Picture 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0388" y="5661025"/>
                        <a:ext cx="965200"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9714" name="Group 2"/>
          <p:cNvGrpSpPr>
            <a:grpSpLocks/>
          </p:cNvGrpSpPr>
          <p:nvPr/>
        </p:nvGrpSpPr>
        <p:grpSpPr bwMode="auto">
          <a:xfrm>
            <a:off x="5153025" y="1136650"/>
            <a:ext cx="3032125" cy="2239963"/>
            <a:chOff x="3246" y="716"/>
            <a:chExt cx="1910" cy="1411"/>
          </a:xfrm>
        </p:grpSpPr>
        <p:sp>
          <p:nvSpPr>
            <p:cNvPr id="499794" name="Line 3"/>
            <p:cNvSpPr>
              <a:spLocks noChangeShapeType="1"/>
            </p:cNvSpPr>
            <p:nvPr/>
          </p:nvSpPr>
          <p:spPr bwMode="auto">
            <a:xfrm flipV="1">
              <a:off x="3566" y="833"/>
              <a:ext cx="0" cy="1294"/>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99795" name="Line 4"/>
            <p:cNvSpPr>
              <a:spLocks noChangeShapeType="1"/>
            </p:cNvSpPr>
            <p:nvPr/>
          </p:nvSpPr>
          <p:spPr bwMode="auto">
            <a:xfrm>
              <a:off x="3388" y="1599"/>
              <a:ext cx="1768"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99796" name="Rectangle 5"/>
            <p:cNvSpPr>
              <a:spLocks noChangeArrowheads="1"/>
            </p:cNvSpPr>
            <p:nvPr/>
          </p:nvSpPr>
          <p:spPr bwMode="auto">
            <a:xfrm>
              <a:off x="3246" y="716"/>
              <a:ext cx="418"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499797" name="Rectangle 6"/>
            <p:cNvSpPr>
              <a:spLocks noChangeArrowheads="1"/>
            </p:cNvSpPr>
            <p:nvPr/>
          </p:nvSpPr>
          <p:spPr bwMode="auto">
            <a:xfrm>
              <a:off x="4812" y="1561"/>
              <a:ext cx="336" cy="24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x</a:t>
              </a:r>
            </a:p>
          </p:txBody>
        </p:sp>
      </p:grpSp>
      <p:sp>
        <p:nvSpPr>
          <p:cNvPr id="499768" name="Rectangle 7"/>
          <p:cNvSpPr>
            <a:spLocks noChangeArrowheads="1"/>
          </p:cNvSpPr>
          <p:nvPr/>
        </p:nvSpPr>
        <p:spPr bwMode="auto">
          <a:xfrm>
            <a:off x="179388" y="576263"/>
            <a:ext cx="8788400" cy="460375"/>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200">
                <a:solidFill>
                  <a:srgbClr val="000066"/>
                </a:solidFill>
              </a:rPr>
              <a:t>Determine the maximum starting acceleration of a F1 car.</a:t>
            </a:r>
          </a:p>
        </p:txBody>
      </p:sp>
      <p:sp>
        <p:nvSpPr>
          <p:cNvPr id="499720" name="Rectangle 8"/>
          <p:cNvSpPr>
            <a:spLocks noChangeArrowheads="1"/>
          </p:cNvSpPr>
          <p:nvPr/>
        </p:nvSpPr>
        <p:spPr bwMode="auto">
          <a:xfrm>
            <a:off x="179388" y="2832100"/>
            <a:ext cx="4875212" cy="119697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200">
                <a:solidFill>
                  <a:srgbClr val="000066"/>
                </a:solidFill>
              </a:rPr>
              <a:t>In Formula 1 the thrust may be provided only by friction between the tyres and the track…</a:t>
            </a:r>
          </a:p>
        </p:txBody>
      </p:sp>
      <p:graphicFrame>
        <p:nvGraphicFramePr>
          <p:cNvPr id="499721" name="Object 9"/>
          <p:cNvGraphicFramePr>
            <a:graphicFrameLocks noChangeAspect="1"/>
          </p:cNvGraphicFramePr>
          <p:nvPr/>
        </p:nvGraphicFramePr>
        <p:xfrm>
          <a:off x="3995738" y="3616325"/>
          <a:ext cx="2171700" cy="406400"/>
        </p:xfrm>
        <a:graphic>
          <a:graphicData uri="http://schemas.openxmlformats.org/presentationml/2006/ole">
            <mc:AlternateContent xmlns:mc="http://schemas.openxmlformats.org/markup-compatibility/2006">
              <mc:Choice xmlns:v="urn:schemas-microsoft-com:vml" Requires="v">
                <p:oleObj spid="_x0000_s499823" name="Equation" r:id="rId6" imgW="2171520" imgH="406080" progId="Equation.DSMT4">
                  <p:embed/>
                </p:oleObj>
              </mc:Choice>
              <mc:Fallback>
                <p:oleObj name="Equation" r:id="rId6" imgW="2171520" imgH="406080" progId="Equation.DSMT4">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738" y="3616325"/>
                        <a:ext cx="21717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22" name="Object 10"/>
          <p:cNvGraphicFramePr>
            <a:graphicFrameLocks noChangeAspect="1"/>
          </p:cNvGraphicFramePr>
          <p:nvPr/>
        </p:nvGraphicFramePr>
        <p:xfrm>
          <a:off x="6873875" y="1435100"/>
          <a:ext cx="203200" cy="279400"/>
        </p:xfrm>
        <a:graphic>
          <a:graphicData uri="http://schemas.openxmlformats.org/presentationml/2006/ole">
            <mc:AlternateContent xmlns:mc="http://schemas.openxmlformats.org/markup-compatibility/2006">
              <mc:Choice xmlns:v="urn:schemas-microsoft-com:vml" Requires="v">
                <p:oleObj spid="_x0000_s499824" name="Equation" r:id="rId8" imgW="203040" imgH="279360" progId="Equation.DSMT4">
                  <p:embed/>
                </p:oleObj>
              </mc:Choice>
              <mc:Fallback>
                <p:oleObj name="Equation" r:id="rId8" imgW="203040" imgH="279360" progId="Equation.DSMT4">
                  <p:embed/>
                  <p:pic>
                    <p:nvPicPr>
                      <p:cNvPr id="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73875" y="1435100"/>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9723" name="Line 11"/>
          <p:cNvSpPr>
            <a:spLocks noChangeShapeType="1"/>
          </p:cNvSpPr>
          <p:nvPr/>
        </p:nvSpPr>
        <p:spPr bwMode="auto">
          <a:xfrm>
            <a:off x="6677025" y="1827213"/>
            <a:ext cx="609600" cy="0"/>
          </a:xfrm>
          <a:prstGeom prst="line">
            <a:avLst/>
          </a:prstGeom>
          <a:noFill/>
          <a:ln w="44450">
            <a:solidFill>
              <a:srgbClr val="FF6600"/>
            </a:solidFill>
            <a:round/>
            <a:headEnd/>
            <a:tailEnd type="stealth" w="lg" len="lg"/>
          </a:ln>
        </p:spPr>
        <p:txBody>
          <a:bodyPr lIns="90000" tIns="46800" rIns="90000" bIns="46800"/>
          <a:lstStyle/>
          <a:p>
            <a:endParaRPr lang="en-US"/>
          </a:p>
        </p:txBody>
      </p:sp>
      <p:grpSp>
        <p:nvGrpSpPr>
          <p:cNvPr id="499724" name="Group 12"/>
          <p:cNvGrpSpPr>
            <a:grpSpLocks/>
          </p:cNvGrpSpPr>
          <p:nvPr/>
        </p:nvGrpSpPr>
        <p:grpSpPr bwMode="auto">
          <a:xfrm flipH="1">
            <a:off x="795338" y="1717675"/>
            <a:ext cx="1698625" cy="371475"/>
            <a:chOff x="1265" y="13336"/>
            <a:chExt cx="5609" cy="1228"/>
          </a:xfrm>
        </p:grpSpPr>
        <p:sp>
          <p:nvSpPr>
            <p:cNvPr id="499784" name="Freeform 13"/>
            <p:cNvSpPr>
              <a:spLocks/>
            </p:cNvSpPr>
            <p:nvPr/>
          </p:nvSpPr>
          <p:spPr bwMode="auto">
            <a:xfrm>
              <a:off x="1265" y="13336"/>
              <a:ext cx="5609" cy="1152"/>
            </a:xfrm>
            <a:custGeom>
              <a:avLst/>
              <a:gdLst>
                <a:gd name="T0" fmla="*/ 764 w 5609"/>
                <a:gd name="T1" fmla="*/ 1077 h 1152"/>
                <a:gd name="T2" fmla="*/ 0 w 5609"/>
                <a:gd name="T3" fmla="*/ 1077 h 1152"/>
                <a:gd name="T4" fmla="*/ 2867 w 5609"/>
                <a:gd name="T5" fmla="*/ 463 h 1152"/>
                <a:gd name="T6" fmla="*/ 3368 w 5609"/>
                <a:gd name="T7" fmla="*/ 300 h 1152"/>
                <a:gd name="T8" fmla="*/ 3381 w 5609"/>
                <a:gd name="T9" fmla="*/ 0 h 1152"/>
                <a:gd name="T10" fmla="*/ 4545 w 5609"/>
                <a:gd name="T11" fmla="*/ 450 h 1152"/>
                <a:gd name="T12" fmla="*/ 5146 w 5609"/>
                <a:gd name="T13" fmla="*/ 450 h 1152"/>
                <a:gd name="T14" fmla="*/ 5146 w 5609"/>
                <a:gd name="T15" fmla="*/ 150 h 1152"/>
                <a:gd name="T16" fmla="*/ 5609 w 5609"/>
                <a:gd name="T17" fmla="*/ 150 h 1152"/>
                <a:gd name="T18" fmla="*/ 5584 w 5609"/>
                <a:gd name="T19" fmla="*/ 776 h 1152"/>
                <a:gd name="T20" fmla="*/ 5409 w 5609"/>
                <a:gd name="T21" fmla="*/ 776 h 1152"/>
                <a:gd name="T22" fmla="*/ 5572 w 5609"/>
                <a:gd name="T23" fmla="*/ 964 h 1152"/>
                <a:gd name="T24" fmla="*/ 5584 w 5609"/>
                <a:gd name="T25" fmla="*/ 1114 h 1152"/>
                <a:gd name="T26" fmla="*/ 1615 w 5609"/>
                <a:gd name="T27" fmla="*/ 1152 h 1152"/>
                <a:gd name="T28" fmla="*/ 1490 w 5609"/>
                <a:gd name="T29" fmla="*/ 789 h 1152"/>
                <a:gd name="T30" fmla="*/ 776 w 5609"/>
                <a:gd name="T31" fmla="*/ 789 h 1152"/>
                <a:gd name="T32" fmla="*/ 764 w 5609"/>
                <a:gd name="T33" fmla="*/ 1077 h 11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609"/>
                <a:gd name="T52" fmla="*/ 0 h 1152"/>
                <a:gd name="T53" fmla="*/ 5609 w 5609"/>
                <a:gd name="T54" fmla="*/ 1152 h 11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609" h="1152">
                  <a:moveTo>
                    <a:pt x="764" y="1077"/>
                  </a:moveTo>
                  <a:cubicBezTo>
                    <a:pt x="764" y="1077"/>
                    <a:pt x="382" y="1077"/>
                    <a:pt x="0" y="1077"/>
                  </a:cubicBezTo>
                  <a:cubicBezTo>
                    <a:pt x="62" y="275"/>
                    <a:pt x="2291" y="501"/>
                    <a:pt x="2867" y="463"/>
                  </a:cubicBezTo>
                  <a:cubicBezTo>
                    <a:pt x="3117" y="381"/>
                    <a:pt x="3368" y="300"/>
                    <a:pt x="3368" y="300"/>
                  </a:cubicBezTo>
                  <a:lnTo>
                    <a:pt x="3381" y="0"/>
                  </a:lnTo>
                  <a:cubicBezTo>
                    <a:pt x="3794" y="25"/>
                    <a:pt x="4251" y="375"/>
                    <a:pt x="4545" y="450"/>
                  </a:cubicBezTo>
                  <a:lnTo>
                    <a:pt x="5146" y="450"/>
                  </a:lnTo>
                  <a:lnTo>
                    <a:pt x="5146" y="150"/>
                  </a:lnTo>
                  <a:lnTo>
                    <a:pt x="5609" y="150"/>
                  </a:lnTo>
                  <a:lnTo>
                    <a:pt x="5584" y="776"/>
                  </a:lnTo>
                  <a:lnTo>
                    <a:pt x="5409" y="776"/>
                  </a:lnTo>
                  <a:lnTo>
                    <a:pt x="5572" y="964"/>
                  </a:lnTo>
                  <a:lnTo>
                    <a:pt x="5584" y="1114"/>
                  </a:lnTo>
                  <a:lnTo>
                    <a:pt x="1615" y="1152"/>
                  </a:lnTo>
                  <a:lnTo>
                    <a:pt x="1490" y="789"/>
                  </a:lnTo>
                  <a:lnTo>
                    <a:pt x="776" y="789"/>
                  </a:lnTo>
                  <a:lnTo>
                    <a:pt x="764" y="1077"/>
                  </a:lnTo>
                  <a:close/>
                </a:path>
              </a:pathLst>
            </a:custGeom>
            <a:gradFill rotWithShape="1">
              <a:gsLst>
                <a:gs pos="0">
                  <a:srgbClr val="DDDDDD"/>
                </a:gs>
                <a:gs pos="100000">
                  <a:srgbClr val="BEBEBE"/>
                </a:gs>
              </a:gsLst>
              <a:lin ang="0" scaled="1"/>
            </a:gradFill>
            <a:ln w="9525">
              <a:solidFill>
                <a:srgbClr val="000000"/>
              </a:solidFill>
              <a:round/>
              <a:headEnd/>
              <a:tailEnd/>
            </a:ln>
          </p:spPr>
          <p:txBody>
            <a:bodyPr/>
            <a:lstStyle/>
            <a:p>
              <a:endParaRPr lang="en-US"/>
            </a:p>
          </p:txBody>
        </p:sp>
        <p:sp>
          <p:nvSpPr>
            <p:cNvPr id="499785" name="Freeform 14"/>
            <p:cNvSpPr>
              <a:spLocks/>
            </p:cNvSpPr>
            <p:nvPr/>
          </p:nvSpPr>
          <p:spPr bwMode="auto">
            <a:xfrm>
              <a:off x="4145" y="13540"/>
              <a:ext cx="355" cy="246"/>
            </a:xfrm>
            <a:custGeom>
              <a:avLst/>
              <a:gdLst>
                <a:gd name="T0" fmla="*/ 0 w 355"/>
                <a:gd name="T1" fmla="*/ 246 h 246"/>
                <a:gd name="T2" fmla="*/ 186 w 355"/>
                <a:gd name="T3" fmla="*/ 0 h 246"/>
                <a:gd name="T4" fmla="*/ 338 w 355"/>
                <a:gd name="T5" fmla="*/ 134 h 246"/>
                <a:gd name="T6" fmla="*/ 0 w 355"/>
                <a:gd name="T7" fmla="*/ 246 h 246"/>
                <a:gd name="T8" fmla="*/ 0 60000 65536"/>
                <a:gd name="T9" fmla="*/ 0 60000 65536"/>
                <a:gd name="T10" fmla="*/ 0 60000 65536"/>
                <a:gd name="T11" fmla="*/ 0 60000 65536"/>
                <a:gd name="T12" fmla="*/ 0 w 355"/>
                <a:gd name="T13" fmla="*/ 0 h 246"/>
                <a:gd name="T14" fmla="*/ 355 w 355"/>
                <a:gd name="T15" fmla="*/ 246 h 246"/>
              </a:gdLst>
              <a:ahLst/>
              <a:cxnLst>
                <a:cxn ang="T8">
                  <a:pos x="T0" y="T1"/>
                </a:cxn>
                <a:cxn ang="T9">
                  <a:pos x="T2" y="T3"/>
                </a:cxn>
                <a:cxn ang="T10">
                  <a:pos x="T4" y="T5"/>
                </a:cxn>
                <a:cxn ang="T11">
                  <a:pos x="T6" y="T7"/>
                </a:cxn>
              </a:cxnLst>
              <a:rect l="T12" t="T13" r="T14" b="T15"/>
              <a:pathLst>
                <a:path w="355" h="246">
                  <a:moveTo>
                    <a:pt x="0" y="246"/>
                  </a:moveTo>
                  <a:cubicBezTo>
                    <a:pt x="14" y="43"/>
                    <a:pt x="111" y="0"/>
                    <a:pt x="186" y="0"/>
                  </a:cubicBezTo>
                  <a:cubicBezTo>
                    <a:pt x="261" y="0"/>
                    <a:pt x="355" y="95"/>
                    <a:pt x="338" y="134"/>
                  </a:cubicBezTo>
                  <a:cubicBezTo>
                    <a:pt x="169" y="190"/>
                    <a:pt x="0" y="246"/>
                    <a:pt x="0" y="246"/>
                  </a:cubicBezTo>
                  <a:close/>
                </a:path>
              </a:pathLst>
            </a:custGeom>
            <a:solidFill>
              <a:srgbClr val="808080"/>
            </a:solidFill>
            <a:ln w="9525">
              <a:solidFill>
                <a:srgbClr val="000000"/>
              </a:solidFill>
              <a:round/>
              <a:headEnd/>
              <a:tailEnd/>
            </a:ln>
          </p:spPr>
          <p:txBody>
            <a:bodyPr/>
            <a:lstStyle/>
            <a:p>
              <a:endParaRPr lang="en-US"/>
            </a:p>
          </p:txBody>
        </p:sp>
        <p:sp>
          <p:nvSpPr>
            <p:cNvPr id="499786" name="Freeform 15"/>
            <p:cNvSpPr>
              <a:spLocks/>
            </p:cNvSpPr>
            <p:nvPr/>
          </p:nvSpPr>
          <p:spPr bwMode="auto">
            <a:xfrm>
              <a:off x="3761" y="13949"/>
              <a:ext cx="247" cy="419"/>
            </a:xfrm>
            <a:custGeom>
              <a:avLst/>
              <a:gdLst>
                <a:gd name="T0" fmla="*/ 54 w 247"/>
                <a:gd name="T1" fmla="*/ 0 h 419"/>
                <a:gd name="T2" fmla="*/ 247 w 247"/>
                <a:gd name="T3" fmla="*/ 21 h 419"/>
                <a:gd name="T4" fmla="*/ 247 w 247"/>
                <a:gd name="T5" fmla="*/ 408 h 419"/>
                <a:gd name="T6" fmla="*/ 0 w 247"/>
                <a:gd name="T7" fmla="*/ 419 h 419"/>
                <a:gd name="T8" fmla="*/ 0 60000 65536"/>
                <a:gd name="T9" fmla="*/ 0 60000 65536"/>
                <a:gd name="T10" fmla="*/ 0 60000 65536"/>
                <a:gd name="T11" fmla="*/ 0 60000 65536"/>
                <a:gd name="T12" fmla="*/ 0 w 247"/>
                <a:gd name="T13" fmla="*/ 0 h 419"/>
                <a:gd name="T14" fmla="*/ 247 w 247"/>
                <a:gd name="T15" fmla="*/ 419 h 419"/>
              </a:gdLst>
              <a:ahLst/>
              <a:cxnLst>
                <a:cxn ang="T8">
                  <a:pos x="T0" y="T1"/>
                </a:cxn>
                <a:cxn ang="T9">
                  <a:pos x="T2" y="T3"/>
                </a:cxn>
                <a:cxn ang="T10">
                  <a:pos x="T4" y="T5"/>
                </a:cxn>
                <a:cxn ang="T11">
                  <a:pos x="T6" y="T7"/>
                </a:cxn>
              </a:cxnLst>
              <a:rect l="T12" t="T13" r="T14" b="T15"/>
              <a:pathLst>
                <a:path w="247" h="419">
                  <a:moveTo>
                    <a:pt x="54" y="0"/>
                  </a:moveTo>
                  <a:lnTo>
                    <a:pt x="247" y="21"/>
                  </a:lnTo>
                  <a:lnTo>
                    <a:pt x="247" y="408"/>
                  </a:lnTo>
                  <a:lnTo>
                    <a:pt x="0" y="419"/>
                  </a:lnTo>
                </a:path>
              </a:pathLst>
            </a:custGeom>
            <a:noFill/>
            <a:ln w="12700">
              <a:solidFill>
                <a:srgbClr val="000000"/>
              </a:solidFill>
              <a:round/>
              <a:headEnd/>
              <a:tailEnd/>
            </a:ln>
          </p:spPr>
          <p:txBody>
            <a:bodyPr/>
            <a:lstStyle/>
            <a:p>
              <a:endParaRPr lang="en-US"/>
            </a:p>
          </p:txBody>
        </p:sp>
        <p:sp>
          <p:nvSpPr>
            <p:cNvPr id="499787" name="Freeform 16"/>
            <p:cNvSpPr>
              <a:spLocks/>
            </p:cNvSpPr>
            <p:nvPr/>
          </p:nvSpPr>
          <p:spPr bwMode="auto">
            <a:xfrm>
              <a:off x="4814" y="13810"/>
              <a:ext cx="1032" cy="311"/>
            </a:xfrm>
            <a:custGeom>
              <a:avLst/>
              <a:gdLst>
                <a:gd name="T0" fmla="*/ 0 w 1032"/>
                <a:gd name="T1" fmla="*/ 301 h 311"/>
                <a:gd name="T2" fmla="*/ 1032 w 1032"/>
                <a:gd name="T3" fmla="*/ 0 h 311"/>
                <a:gd name="T4" fmla="*/ 0 60000 65536"/>
                <a:gd name="T5" fmla="*/ 0 60000 65536"/>
                <a:gd name="T6" fmla="*/ 0 w 1032"/>
                <a:gd name="T7" fmla="*/ 0 h 311"/>
                <a:gd name="T8" fmla="*/ 1032 w 1032"/>
                <a:gd name="T9" fmla="*/ 311 h 311"/>
              </a:gdLst>
              <a:ahLst/>
              <a:cxnLst>
                <a:cxn ang="T4">
                  <a:pos x="T0" y="T1"/>
                </a:cxn>
                <a:cxn ang="T5">
                  <a:pos x="T2" y="T3"/>
                </a:cxn>
              </a:cxnLst>
              <a:rect l="T6" t="T7" r="T8" b="T9"/>
              <a:pathLst>
                <a:path w="1032" h="311">
                  <a:moveTo>
                    <a:pt x="0" y="301"/>
                  </a:moveTo>
                  <a:cubicBezTo>
                    <a:pt x="581" y="300"/>
                    <a:pt x="839" y="311"/>
                    <a:pt x="1032" y="0"/>
                  </a:cubicBezTo>
                </a:path>
              </a:pathLst>
            </a:custGeom>
            <a:noFill/>
            <a:ln w="12700">
              <a:solidFill>
                <a:srgbClr val="000000"/>
              </a:solidFill>
              <a:round/>
              <a:headEnd/>
              <a:tailEnd/>
            </a:ln>
          </p:spPr>
          <p:txBody>
            <a:bodyPr/>
            <a:lstStyle/>
            <a:p>
              <a:endParaRPr lang="en-US"/>
            </a:p>
          </p:txBody>
        </p:sp>
        <p:grpSp>
          <p:nvGrpSpPr>
            <p:cNvPr id="499788" name="Group 17"/>
            <p:cNvGrpSpPr>
              <a:grpSpLocks/>
            </p:cNvGrpSpPr>
            <p:nvPr/>
          </p:nvGrpSpPr>
          <p:grpSpPr bwMode="auto">
            <a:xfrm flipH="1">
              <a:off x="2070" y="13817"/>
              <a:ext cx="755" cy="747"/>
              <a:chOff x="9315" y="9915"/>
              <a:chExt cx="600" cy="600"/>
            </a:xfrm>
          </p:grpSpPr>
          <p:sp>
            <p:nvSpPr>
              <p:cNvPr id="499792" name="Oval 18"/>
              <p:cNvSpPr>
                <a:spLocks noChangeArrowheads="1"/>
              </p:cNvSpPr>
              <p:nvPr/>
            </p:nvSpPr>
            <p:spPr bwMode="auto">
              <a:xfrm>
                <a:off x="9315" y="9915"/>
                <a:ext cx="600" cy="600"/>
              </a:xfrm>
              <a:prstGeom prst="ellipse">
                <a:avLst/>
              </a:prstGeom>
              <a:solidFill>
                <a:srgbClr val="000000"/>
              </a:solidFill>
              <a:ln w="9525">
                <a:solidFill>
                  <a:srgbClr val="000000"/>
                </a:solidFill>
                <a:round/>
                <a:headEnd/>
                <a:tailEnd/>
              </a:ln>
            </p:spPr>
            <p:txBody>
              <a:bodyPr/>
              <a:lstStyle/>
              <a:p>
                <a:pPr>
                  <a:lnSpc>
                    <a:spcPct val="110000"/>
                  </a:lnSpc>
                </a:pPr>
                <a:endParaRPr lang="en-ZA"/>
              </a:p>
            </p:txBody>
          </p:sp>
          <p:sp>
            <p:nvSpPr>
              <p:cNvPr id="499793" name="Oval 19"/>
              <p:cNvSpPr>
                <a:spLocks noChangeArrowheads="1"/>
              </p:cNvSpPr>
              <p:nvPr/>
            </p:nvSpPr>
            <p:spPr bwMode="auto">
              <a:xfrm>
                <a:off x="9420" y="10020"/>
                <a:ext cx="390" cy="39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grpSp>
          <p:nvGrpSpPr>
            <p:cNvPr id="499789" name="Group 20"/>
            <p:cNvGrpSpPr>
              <a:grpSpLocks/>
            </p:cNvGrpSpPr>
            <p:nvPr/>
          </p:nvGrpSpPr>
          <p:grpSpPr bwMode="auto">
            <a:xfrm flipH="1">
              <a:off x="5890" y="13817"/>
              <a:ext cx="755" cy="747"/>
              <a:chOff x="9315" y="9915"/>
              <a:chExt cx="600" cy="600"/>
            </a:xfrm>
          </p:grpSpPr>
          <p:sp>
            <p:nvSpPr>
              <p:cNvPr id="499790" name="Oval 21"/>
              <p:cNvSpPr>
                <a:spLocks noChangeArrowheads="1"/>
              </p:cNvSpPr>
              <p:nvPr/>
            </p:nvSpPr>
            <p:spPr bwMode="auto">
              <a:xfrm>
                <a:off x="9315" y="9915"/>
                <a:ext cx="600" cy="600"/>
              </a:xfrm>
              <a:prstGeom prst="ellipse">
                <a:avLst/>
              </a:prstGeom>
              <a:solidFill>
                <a:srgbClr val="000000"/>
              </a:solidFill>
              <a:ln w="9525">
                <a:solidFill>
                  <a:srgbClr val="000000"/>
                </a:solidFill>
                <a:round/>
                <a:headEnd/>
                <a:tailEnd/>
              </a:ln>
            </p:spPr>
            <p:txBody>
              <a:bodyPr/>
              <a:lstStyle/>
              <a:p>
                <a:pPr>
                  <a:lnSpc>
                    <a:spcPct val="110000"/>
                  </a:lnSpc>
                </a:pPr>
                <a:endParaRPr lang="en-ZA"/>
              </a:p>
            </p:txBody>
          </p:sp>
          <p:sp>
            <p:nvSpPr>
              <p:cNvPr id="499791" name="Oval 22"/>
              <p:cNvSpPr>
                <a:spLocks noChangeArrowheads="1"/>
              </p:cNvSpPr>
              <p:nvPr/>
            </p:nvSpPr>
            <p:spPr bwMode="auto">
              <a:xfrm>
                <a:off x="9420" y="10020"/>
                <a:ext cx="390" cy="39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grpSp>
      <p:grpSp>
        <p:nvGrpSpPr>
          <p:cNvPr id="499735" name="Group 23"/>
          <p:cNvGrpSpPr>
            <a:grpSpLocks/>
          </p:cNvGrpSpPr>
          <p:nvPr/>
        </p:nvGrpSpPr>
        <p:grpSpPr bwMode="auto">
          <a:xfrm>
            <a:off x="455613" y="2093913"/>
            <a:ext cx="3227387" cy="103187"/>
            <a:chOff x="1754" y="3902"/>
            <a:chExt cx="2070" cy="70"/>
          </a:xfrm>
        </p:grpSpPr>
        <p:sp>
          <p:nvSpPr>
            <p:cNvPr id="499736" name="Rectangle 24"/>
            <p:cNvSpPr>
              <a:spLocks noChangeArrowheads="1"/>
            </p:cNvSpPr>
            <p:nvPr/>
          </p:nvSpPr>
          <p:spPr bwMode="auto">
            <a:xfrm>
              <a:off x="1754" y="3904"/>
              <a:ext cx="2069" cy="68"/>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499783" name="Line 25"/>
            <p:cNvSpPr>
              <a:spLocks noChangeShapeType="1"/>
            </p:cNvSpPr>
            <p:nvPr/>
          </p:nvSpPr>
          <p:spPr bwMode="auto">
            <a:xfrm>
              <a:off x="1755" y="3902"/>
              <a:ext cx="2069" cy="0"/>
            </a:xfrm>
            <a:prstGeom prst="line">
              <a:avLst/>
            </a:prstGeom>
            <a:noFill/>
            <a:ln w="12700">
              <a:solidFill>
                <a:schemeClr val="tx1"/>
              </a:solidFill>
              <a:round/>
              <a:headEnd/>
              <a:tailEnd type="none" w="lg" len="lg"/>
            </a:ln>
          </p:spPr>
          <p:txBody>
            <a:bodyPr lIns="90000" tIns="46800" rIns="90000" bIns="46800"/>
            <a:lstStyle/>
            <a:p>
              <a:endParaRPr lang="en-US"/>
            </a:p>
          </p:txBody>
        </p:sp>
      </p:grpSp>
      <p:sp>
        <p:nvSpPr>
          <p:cNvPr id="499738" name="Freeform 26"/>
          <p:cNvSpPr>
            <a:spLocks/>
          </p:cNvSpPr>
          <p:nvPr/>
        </p:nvSpPr>
        <p:spPr bwMode="auto">
          <a:xfrm>
            <a:off x="568325" y="1535113"/>
            <a:ext cx="2219325" cy="644525"/>
          </a:xfrm>
          <a:custGeom>
            <a:avLst/>
            <a:gdLst>
              <a:gd name="T0" fmla="*/ 2147483647 w 1398"/>
              <a:gd name="T1" fmla="*/ 2147483647 h 406"/>
              <a:gd name="T2" fmla="*/ 2147483647 w 1398"/>
              <a:gd name="T3" fmla="*/ 2147483647 h 406"/>
              <a:gd name="T4" fmla="*/ 2147483647 w 1398"/>
              <a:gd name="T5" fmla="*/ 2147483647 h 406"/>
              <a:gd name="T6" fmla="*/ 2147483647 w 1398"/>
              <a:gd name="T7" fmla="*/ 2147483647 h 406"/>
              <a:gd name="T8" fmla="*/ 2147483647 w 1398"/>
              <a:gd name="T9" fmla="*/ 2147483647 h 406"/>
              <a:gd name="T10" fmla="*/ 0 60000 65536"/>
              <a:gd name="T11" fmla="*/ 0 60000 65536"/>
              <a:gd name="T12" fmla="*/ 0 60000 65536"/>
              <a:gd name="T13" fmla="*/ 0 60000 65536"/>
              <a:gd name="T14" fmla="*/ 0 60000 65536"/>
              <a:gd name="T15" fmla="*/ 0 w 1398"/>
              <a:gd name="T16" fmla="*/ 0 h 406"/>
              <a:gd name="T17" fmla="*/ 1398 w 1398"/>
              <a:gd name="T18" fmla="*/ 406 h 406"/>
            </a:gdLst>
            <a:ahLst/>
            <a:cxnLst>
              <a:cxn ang="T10">
                <a:pos x="T0" y="T1"/>
              </a:cxn>
              <a:cxn ang="T11">
                <a:pos x="T2" y="T3"/>
              </a:cxn>
              <a:cxn ang="T12">
                <a:pos x="T4" y="T5"/>
              </a:cxn>
              <a:cxn ang="T13">
                <a:pos x="T6" y="T7"/>
              </a:cxn>
              <a:cxn ang="T14">
                <a:pos x="T8" y="T9"/>
              </a:cxn>
            </a:cxnLst>
            <a:rect l="T15" t="T16" r="T17" b="T18"/>
            <a:pathLst>
              <a:path w="1398" h="406">
                <a:moveTo>
                  <a:pt x="261" y="56"/>
                </a:moveTo>
                <a:cubicBezTo>
                  <a:pt x="472" y="15"/>
                  <a:pt x="1005" y="0"/>
                  <a:pt x="1181" y="61"/>
                </a:cubicBezTo>
                <a:cubicBezTo>
                  <a:pt x="1358" y="120"/>
                  <a:pt x="1398" y="327"/>
                  <a:pt x="1206" y="366"/>
                </a:cubicBezTo>
                <a:cubicBezTo>
                  <a:pt x="1014" y="405"/>
                  <a:pt x="266" y="406"/>
                  <a:pt x="133" y="360"/>
                </a:cubicBezTo>
                <a:cubicBezTo>
                  <a:pt x="0" y="315"/>
                  <a:pt x="50" y="99"/>
                  <a:pt x="261" y="56"/>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99739" name="Line 27"/>
          <p:cNvSpPr>
            <a:spLocks noChangeShapeType="1"/>
          </p:cNvSpPr>
          <p:nvPr/>
        </p:nvSpPr>
        <p:spPr bwMode="auto">
          <a:xfrm>
            <a:off x="1482725" y="1966913"/>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99740" name="Line 28"/>
          <p:cNvSpPr>
            <a:spLocks noChangeShapeType="1"/>
          </p:cNvSpPr>
          <p:nvPr/>
        </p:nvSpPr>
        <p:spPr bwMode="auto">
          <a:xfrm flipV="1">
            <a:off x="1670050" y="1485900"/>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99741" name="Object 29"/>
          <p:cNvGraphicFramePr>
            <a:graphicFrameLocks noChangeAspect="1"/>
          </p:cNvGraphicFramePr>
          <p:nvPr/>
        </p:nvGraphicFramePr>
        <p:xfrm>
          <a:off x="1731963" y="1252538"/>
          <a:ext cx="203200" cy="279400"/>
        </p:xfrm>
        <a:graphic>
          <a:graphicData uri="http://schemas.openxmlformats.org/presentationml/2006/ole">
            <mc:AlternateContent xmlns:mc="http://schemas.openxmlformats.org/markup-compatibility/2006">
              <mc:Choice xmlns:v="urn:schemas-microsoft-com:vml" Requires="v">
                <p:oleObj spid="_x0000_s499825" name="Equation" r:id="rId10" imgW="203040" imgH="279360" progId="Equation.DSMT4">
                  <p:embed/>
                </p:oleObj>
              </mc:Choice>
              <mc:Fallback>
                <p:oleObj name="Equation" r:id="rId10" imgW="203040" imgH="279360" progId="Equation.DSMT4">
                  <p:embed/>
                  <p:pic>
                    <p:nvPicPr>
                      <p:cNvPr id="0" name="Picture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31963" y="1252538"/>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42" name="Object 30"/>
          <p:cNvGraphicFramePr>
            <a:graphicFrameLocks noChangeAspect="1"/>
          </p:cNvGraphicFramePr>
          <p:nvPr/>
        </p:nvGraphicFramePr>
        <p:xfrm>
          <a:off x="1557338" y="2336800"/>
          <a:ext cx="292100" cy="330200"/>
        </p:xfrm>
        <a:graphic>
          <a:graphicData uri="http://schemas.openxmlformats.org/presentationml/2006/ole">
            <mc:AlternateContent xmlns:mc="http://schemas.openxmlformats.org/markup-compatibility/2006">
              <mc:Choice xmlns:v="urn:schemas-microsoft-com:vml" Requires="v">
                <p:oleObj spid="_x0000_s499826" name="Equation" r:id="rId12" imgW="291960" imgH="330120" progId="Equation.DSMT4">
                  <p:embed/>
                </p:oleObj>
              </mc:Choice>
              <mc:Fallback>
                <p:oleObj name="Equation" r:id="rId12" imgW="291960" imgH="330120" progId="Equation.DSMT4">
                  <p:embed/>
                  <p:pic>
                    <p:nvPicPr>
                      <p:cNvPr id="0" name="Picture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57338" y="2336800"/>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9743" name="Line 31"/>
          <p:cNvSpPr>
            <a:spLocks noChangeShapeType="1"/>
          </p:cNvSpPr>
          <p:nvPr/>
        </p:nvSpPr>
        <p:spPr bwMode="auto">
          <a:xfrm rot="-5400000">
            <a:off x="2572544" y="1739107"/>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99744" name="Object 32"/>
          <p:cNvGraphicFramePr>
            <a:graphicFrameLocks noChangeAspect="1"/>
          </p:cNvGraphicFramePr>
          <p:nvPr/>
        </p:nvGraphicFramePr>
        <p:xfrm>
          <a:off x="2735263" y="1624013"/>
          <a:ext cx="787400" cy="406400"/>
        </p:xfrm>
        <a:graphic>
          <a:graphicData uri="http://schemas.openxmlformats.org/presentationml/2006/ole">
            <mc:AlternateContent xmlns:mc="http://schemas.openxmlformats.org/markup-compatibility/2006">
              <mc:Choice xmlns:v="urn:schemas-microsoft-com:vml" Requires="v">
                <p:oleObj spid="_x0000_s499827" name="Equation" r:id="rId14" imgW="787320" imgH="406080" progId="Equation.DSMT4">
                  <p:embed/>
                </p:oleObj>
              </mc:Choice>
              <mc:Fallback>
                <p:oleObj name="Equation" r:id="rId14" imgW="787320" imgH="406080" progId="Equation.DSMT4">
                  <p:embed/>
                  <p:pic>
                    <p:nvPicPr>
                      <p:cNvPr id="0" name="Picture 3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35263" y="1624013"/>
                        <a:ext cx="787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9745" name="Line 33"/>
          <p:cNvSpPr>
            <a:spLocks noChangeShapeType="1"/>
          </p:cNvSpPr>
          <p:nvPr/>
        </p:nvSpPr>
        <p:spPr bwMode="auto">
          <a:xfrm>
            <a:off x="5659438" y="2603500"/>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99746" name="Line 34"/>
          <p:cNvSpPr>
            <a:spLocks noChangeShapeType="1"/>
          </p:cNvSpPr>
          <p:nvPr/>
        </p:nvSpPr>
        <p:spPr bwMode="auto">
          <a:xfrm flipV="1">
            <a:off x="5657850" y="1943100"/>
            <a:ext cx="6350" cy="5461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99747" name="Object 35"/>
          <p:cNvGraphicFramePr>
            <a:graphicFrameLocks noChangeAspect="1"/>
          </p:cNvGraphicFramePr>
          <p:nvPr/>
        </p:nvGraphicFramePr>
        <p:xfrm>
          <a:off x="5719763" y="1709738"/>
          <a:ext cx="203200" cy="279400"/>
        </p:xfrm>
        <a:graphic>
          <a:graphicData uri="http://schemas.openxmlformats.org/presentationml/2006/ole">
            <mc:AlternateContent xmlns:mc="http://schemas.openxmlformats.org/markup-compatibility/2006">
              <mc:Choice xmlns:v="urn:schemas-microsoft-com:vml" Requires="v">
                <p:oleObj spid="_x0000_s499828" name="Equation" r:id="rId16" imgW="203040" imgH="279360" progId="Equation.DSMT4">
                  <p:embed/>
                </p:oleObj>
              </mc:Choice>
              <mc:Fallback>
                <p:oleObj name="Equation" r:id="rId16" imgW="203040" imgH="279360" progId="Equation.DSMT4">
                  <p:embed/>
                  <p:pic>
                    <p:nvPicPr>
                      <p:cNvPr id="0" name="Picture 3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719763" y="1709738"/>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48" name="Object 36"/>
          <p:cNvGraphicFramePr>
            <a:graphicFrameLocks noChangeAspect="1"/>
          </p:cNvGraphicFramePr>
          <p:nvPr/>
        </p:nvGraphicFramePr>
        <p:xfrm>
          <a:off x="5734050" y="2973388"/>
          <a:ext cx="292100" cy="330200"/>
        </p:xfrm>
        <a:graphic>
          <a:graphicData uri="http://schemas.openxmlformats.org/presentationml/2006/ole">
            <mc:AlternateContent xmlns:mc="http://schemas.openxmlformats.org/markup-compatibility/2006">
              <mc:Choice xmlns:v="urn:schemas-microsoft-com:vml" Requires="v">
                <p:oleObj spid="_x0000_s499829" name="Equation" r:id="rId18" imgW="291960" imgH="330120" progId="Equation.DSMT4">
                  <p:embed/>
                </p:oleObj>
              </mc:Choice>
              <mc:Fallback>
                <p:oleObj name="Equation" r:id="rId18" imgW="291960" imgH="330120" progId="Equation.DSMT4">
                  <p:embed/>
                  <p:pic>
                    <p:nvPicPr>
                      <p:cNvPr id="0" name="Picture 3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34050" y="2973388"/>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9749" name="Line 37"/>
          <p:cNvSpPr>
            <a:spLocks noChangeShapeType="1"/>
          </p:cNvSpPr>
          <p:nvPr/>
        </p:nvSpPr>
        <p:spPr bwMode="auto">
          <a:xfrm rot="5400000" flipV="1">
            <a:off x="6052344" y="2210594"/>
            <a:ext cx="1588" cy="6604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99750" name="Object 38"/>
          <p:cNvGraphicFramePr>
            <a:graphicFrameLocks noChangeAspect="1"/>
          </p:cNvGraphicFramePr>
          <p:nvPr/>
        </p:nvGraphicFramePr>
        <p:xfrm>
          <a:off x="6202363" y="2090738"/>
          <a:ext cx="787400" cy="406400"/>
        </p:xfrm>
        <a:graphic>
          <a:graphicData uri="http://schemas.openxmlformats.org/presentationml/2006/ole">
            <mc:AlternateContent xmlns:mc="http://schemas.openxmlformats.org/markup-compatibility/2006">
              <mc:Choice xmlns:v="urn:schemas-microsoft-com:vml" Requires="v">
                <p:oleObj spid="_x0000_s499830" name="Equation" r:id="rId20" imgW="787320" imgH="406080" progId="Equation.DSMT4">
                  <p:embed/>
                </p:oleObj>
              </mc:Choice>
              <mc:Fallback>
                <p:oleObj name="Equation" r:id="rId20" imgW="787320" imgH="406080" progId="Equation.DSMT4">
                  <p:embed/>
                  <p:pic>
                    <p:nvPicPr>
                      <p:cNvPr id="0" name="Picture 3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202363" y="2090738"/>
                        <a:ext cx="7874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9751" name="Oval 39"/>
          <p:cNvSpPr>
            <a:spLocks noChangeAspect="1" noChangeArrowheads="1"/>
          </p:cNvSpPr>
          <p:nvPr/>
        </p:nvSpPr>
        <p:spPr bwMode="auto">
          <a:xfrm>
            <a:off x="5589588" y="2476500"/>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499752" name="Object 40"/>
          <p:cNvGraphicFramePr>
            <a:graphicFrameLocks noChangeAspect="1"/>
          </p:cNvGraphicFramePr>
          <p:nvPr/>
        </p:nvGraphicFramePr>
        <p:xfrm>
          <a:off x="4318000" y="4222750"/>
          <a:ext cx="1498600" cy="431800"/>
        </p:xfrm>
        <a:graphic>
          <a:graphicData uri="http://schemas.openxmlformats.org/presentationml/2006/ole">
            <mc:AlternateContent xmlns:mc="http://schemas.openxmlformats.org/markup-compatibility/2006">
              <mc:Choice xmlns:v="urn:schemas-microsoft-com:vml" Requires="v">
                <p:oleObj spid="_x0000_s499831" name="Equation" r:id="rId22" imgW="1498320" imgH="431640" progId="Equation.DSMT4">
                  <p:embed/>
                </p:oleObj>
              </mc:Choice>
              <mc:Fallback>
                <p:oleObj name="Equation" r:id="rId22" imgW="1498320" imgH="431640" progId="Equation.DSMT4">
                  <p:embed/>
                  <p:pic>
                    <p:nvPicPr>
                      <p:cNvPr id="0" name="Picture 4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318000" y="4222750"/>
                        <a:ext cx="14986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53" name="Object 41"/>
          <p:cNvGraphicFramePr>
            <a:graphicFrameLocks noChangeAspect="1"/>
          </p:cNvGraphicFramePr>
          <p:nvPr/>
        </p:nvGraphicFramePr>
        <p:xfrm>
          <a:off x="4318000" y="5197475"/>
          <a:ext cx="1714500" cy="419100"/>
        </p:xfrm>
        <a:graphic>
          <a:graphicData uri="http://schemas.openxmlformats.org/presentationml/2006/ole">
            <mc:AlternateContent xmlns:mc="http://schemas.openxmlformats.org/markup-compatibility/2006">
              <mc:Choice xmlns:v="urn:schemas-microsoft-com:vml" Requires="v">
                <p:oleObj spid="_x0000_s499832" name="Equation" r:id="rId24" imgW="1714320" imgH="419040" progId="Equation.DSMT4">
                  <p:embed/>
                </p:oleObj>
              </mc:Choice>
              <mc:Fallback>
                <p:oleObj name="Equation" r:id="rId24" imgW="1714320" imgH="419040" progId="Equation.DSMT4">
                  <p:embed/>
                  <p:pic>
                    <p:nvPicPr>
                      <p:cNvPr id="0" name="Picture 4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318000" y="5197475"/>
                        <a:ext cx="17145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54" name="Object 42"/>
          <p:cNvGraphicFramePr>
            <a:graphicFrameLocks noChangeAspect="1"/>
          </p:cNvGraphicFramePr>
          <p:nvPr/>
        </p:nvGraphicFramePr>
        <p:xfrm>
          <a:off x="420688" y="4221163"/>
          <a:ext cx="1485900" cy="444500"/>
        </p:xfrm>
        <a:graphic>
          <a:graphicData uri="http://schemas.openxmlformats.org/presentationml/2006/ole">
            <mc:AlternateContent xmlns:mc="http://schemas.openxmlformats.org/markup-compatibility/2006">
              <mc:Choice xmlns:v="urn:schemas-microsoft-com:vml" Requires="v">
                <p:oleObj spid="_x0000_s499833" name="Equation" r:id="rId26" imgW="1485720" imgH="444240" progId="Equation.DSMT4">
                  <p:embed/>
                </p:oleObj>
              </mc:Choice>
              <mc:Fallback>
                <p:oleObj name="Equation" r:id="rId26" imgW="1485720" imgH="444240" progId="Equation.DSMT4">
                  <p:embed/>
                  <p:pic>
                    <p:nvPicPr>
                      <p:cNvPr id="0" name="Picture 4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20688" y="4221163"/>
                        <a:ext cx="14859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55" name="Object 43"/>
          <p:cNvGraphicFramePr>
            <a:graphicFrameLocks noChangeAspect="1"/>
          </p:cNvGraphicFramePr>
          <p:nvPr/>
        </p:nvGraphicFramePr>
        <p:xfrm>
          <a:off x="560388" y="4719638"/>
          <a:ext cx="3251200" cy="457200"/>
        </p:xfrm>
        <a:graphic>
          <a:graphicData uri="http://schemas.openxmlformats.org/presentationml/2006/ole">
            <mc:AlternateContent xmlns:mc="http://schemas.openxmlformats.org/markup-compatibility/2006">
              <mc:Choice xmlns:v="urn:schemas-microsoft-com:vml" Requires="v">
                <p:oleObj spid="_x0000_s499834" name="Equation" r:id="rId28" imgW="3251160" imgH="457200" progId="Equation.DSMT4">
                  <p:embed/>
                </p:oleObj>
              </mc:Choice>
              <mc:Fallback>
                <p:oleObj name="Equation" r:id="rId28" imgW="3251160" imgH="457200" progId="Equation.DSMT4">
                  <p:embed/>
                  <p:pic>
                    <p:nvPicPr>
                      <p:cNvPr id="0" name="Picture 43"/>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60388" y="4719638"/>
                        <a:ext cx="32512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56" name="Object 44"/>
          <p:cNvGraphicFramePr>
            <a:graphicFrameLocks noChangeAspect="1"/>
          </p:cNvGraphicFramePr>
          <p:nvPr/>
        </p:nvGraphicFramePr>
        <p:xfrm>
          <a:off x="4318000" y="4711700"/>
          <a:ext cx="1778000" cy="406400"/>
        </p:xfrm>
        <a:graphic>
          <a:graphicData uri="http://schemas.openxmlformats.org/presentationml/2006/ole">
            <mc:AlternateContent xmlns:mc="http://schemas.openxmlformats.org/markup-compatibility/2006">
              <mc:Choice xmlns:v="urn:schemas-microsoft-com:vml" Requires="v">
                <p:oleObj spid="_x0000_s499835" name="Equation" r:id="rId30" imgW="1777680" imgH="406080" progId="Equation.DSMT4">
                  <p:embed/>
                </p:oleObj>
              </mc:Choice>
              <mc:Fallback>
                <p:oleObj name="Equation" r:id="rId30" imgW="1777680" imgH="406080" progId="Equation.DSMT4">
                  <p:embed/>
                  <p:pic>
                    <p:nvPicPr>
                      <p:cNvPr id="0" name="Picture 44"/>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318000" y="4711700"/>
                        <a:ext cx="1778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57" name="Object 45"/>
          <p:cNvGraphicFramePr>
            <a:graphicFrameLocks noChangeAspect="1"/>
          </p:cNvGraphicFramePr>
          <p:nvPr/>
        </p:nvGraphicFramePr>
        <p:xfrm>
          <a:off x="420688" y="5167313"/>
          <a:ext cx="2133600" cy="444500"/>
        </p:xfrm>
        <a:graphic>
          <a:graphicData uri="http://schemas.openxmlformats.org/presentationml/2006/ole">
            <mc:AlternateContent xmlns:mc="http://schemas.openxmlformats.org/markup-compatibility/2006">
              <mc:Choice xmlns:v="urn:schemas-microsoft-com:vml" Requires="v">
                <p:oleObj spid="_x0000_s499836" name="Equation" r:id="rId32" imgW="2133360" imgH="444240" progId="Equation.DSMT4">
                  <p:embed/>
                </p:oleObj>
              </mc:Choice>
              <mc:Fallback>
                <p:oleObj name="Equation" r:id="rId32" imgW="2133360" imgH="444240" progId="Equation.DSMT4">
                  <p:embed/>
                  <p:pic>
                    <p:nvPicPr>
                      <p:cNvPr id="0" name="Picture 45"/>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20688" y="5167313"/>
                        <a:ext cx="21336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58" name="Object 46"/>
          <p:cNvGraphicFramePr>
            <a:graphicFrameLocks noChangeAspect="1"/>
          </p:cNvGraphicFramePr>
          <p:nvPr/>
        </p:nvGraphicFramePr>
        <p:xfrm>
          <a:off x="420688" y="5761038"/>
          <a:ext cx="1104900" cy="254000"/>
        </p:xfrm>
        <a:graphic>
          <a:graphicData uri="http://schemas.openxmlformats.org/presentationml/2006/ole">
            <mc:AlternateContent xmlns:mc="http://schemas.openxmlformats.org/markup-compatibility/2006">
              <mc:Choice xmlns:v="urn:schemas-microsoft-com:vml" Requires="v">
                <p:oleObj spid="_x0000_s499837" name="Equation" r:id="rId34" imgW="1104840" imgH="253800" progId="Equation.DSMT4">
                  <p:embed/>
                </p:oleObj>
              </mc:Choice>
              <mc:Fallback>
                <p:oleObj name="Equation" r:id="rId34" imgW="1104840" imgH="253800" progId="Equation.DSMT4">
                  <p:embed/>
                  <p:pic>
                    <p:nvPicPr>
                      <p:cNvPr id="0" name="Picture 46"/>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420688" y="5761038"/>
                        <a:ext cx="11049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59" name="Object 47"/>
          <p:cNvGraphicFramePr>
            <a:graphicFrameLocks noChangeAspect="1"/>
          </p:cNvGraphicFramePr>
          <p:nvPr/>
        </p:nvGraphicFramePr>
        <p:xfrm>
          <a:off x="4322763" y="5661025"/>
          <a:ext cx="1308100" cy="622300"/>
        </p:xfrm>
        <a:graphic>
          <a:graphicData uri="http://schemas.openxmlformats.org/presentationml/2006/ole">
            <mc:AlternateContent xmlns:mc="http://schemas.openxmlformats.org/markup-compatibility/2006">
              <mc:Choice xmlns:v="urn:schemas-microsoft-com:vml" Requires="v">
                <p:oleObj spid="_x0000_s499838" name="Equation" r:id="rId36" imgW="1307880" imgH="622080" progId="Equation.DSMT4">
                  <p:embed/>
                </p:oleObj>
              </mc:Choice>
              <mc:Fallback>
                <p:oleObj name="Equation" r:id="rId36" imgW="1307880" imgH="622080" progId="Equation.DSMT4">
                  <p:embed/>
                  <p:pic>
                    <p:nvPicPr>
                      <p:cNvPr id="0" name="Picture 47"/>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4322763" y="5661025"/>
                        <a:ext cx="1308100"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62" name="Object 50"/>
          <p:cNvGraphicFramePr>
            <a:graphicFrameLocks noChangeAspect="1"/>
          </p:cNvGraphicFramePr>
          <p:nvPr/>
        </p:nvGraphicFramePr>
        <p:xfrm>
          <a:off x="7345363" y="5772150"/>
          <a:ext cx="1295400" cy="342900"/>
        </p:xfrm>
        <a:graphic>
          <a:graphicData uri="http://schemas.openxmlformats.org/presentationml/2006/ole">
            <mc:AlternateContent xmlns:mc="http://schemas.openxmlformats.org/markup-compatibility/2006">
              <mc:Choice xmlns:v="urn:schemas-microsoft-com:vml" Requires="v">
                <p:oleObj spid="_x0000_s499839" name="Equation" r:id="rId38" imgW="1295280" imgH="342720" progId="Equation.DSMT4">
                  <p:embed/>
                </p:oleObj>
              </mc:Choice>
              <mc:Fallback>
                <p:oleObj name="Equation" r:id="rId38" imgW="1295280" imgH="342720" progId="Equation.DSMT4">
                  <p:embed/>
                  <p:pic>
                    <p:nvPicPr>
                      <p:cNvPr id="0" name="Picture 50"/>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7345363" y="5772150"/>
                        <a:ext cx="12954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9763" name="Object 51"/>
          <p:cNvGraphicFramePr>
            <a:graphicFrameLocks noChangeAspect="1"/>
          </p:cNvGraphicFramePr>
          <p:nvPr/>
        </p:nvGraphicFramePr>
        <p:xfrm>
          <a:off x="6624638" y="5826125"/>
          <a:ext cx="698500" cy="368300"/>
        </p:xfrm>
        <a:graphic>
          <a:graphicData uri="http://schemas.openxmlformats.org/presentationml/2006/ole">
            <mc:AlternateContent xmlns:mc="http://schemas.openxmlformats.org/markup-compatibility/2006">
              <mc:Choice xmlns:v="urn:schemas-microsoft-com:vml" Requires="v">
                <p:oleObj spid="_x0000_s499840" name="Equation" r:id="rId40" imgW="698400" imgH="368280" progId="Equation.DSMT4">
                  <p:embed/>
                </p:oleObj>
              </mc:Choice>
              <mc:Fallback>
                <p:oleObj name="Equation" r:id="rId40" imgW="698400" imgH="368280" progId="Equation.DSMT4">
                  <p:embed/>
                  <p:pic>
                    <p:nvPicPr>
                      <p:cNvPr id="0" name="Picture 51"/>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6624638" y="5826125"/>
                        <a:ext cx="6985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9761" name="Line 49"/>
          <p:cNvSpPr>
            <a:spLocks noChangeShapeType="1"/>
          </p:cNvSpPr>
          <p:nvPr/>
        </p:nvSpPr>
        <p:spPr bwMode="auto">
          <a:xfrm>
            <a:off x="7558088" y="6161088"/>
            <a:ext cx="1074737" cy="0"/>
          </a:xfrm>
          <a:prstGeom prst="line">
            <a:avLst/>
          </a:prstGeom>
          <a:noFill/>
          <a:ln w="19050">
            <a:solidFill>
              <a:srgbClr val="000066"/>
            </a:solidFill>
            <a:round/>
            <a:headEnd/>
            <a:tailEnd type="non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97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97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99738"/>
                                        </p:tgtEl>
                                        <p:attrNameLst>
                                          <p:attrName>style.visibility</p:attrName>
                                        </p:attrNameLst>
                                      </p:cBhvr>
                                      <p:to>
                                        <p:strVal val="visible"/>
                                      </p:to>
                                    </p:set>
                                    <p:animEffect transition="in" filter="fade">
                                      <p:cBhvr>
                                        <p:cTn id="13" dur="1000"/>
                                        <p:tgtEl>
                                          <p:spTgt spid="49973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99739"/>
                                        </p:tgtEl>
                                        <p:attrNameLst>
                                          <p:attrName>style.visibility</p:attrName>
                                        </p:attrNameLst>
                                      </p:cBhvr>
                                      <p:to>
                                        <p:strVal val="visible"/>
                                      </p:to>
                                    </p:set>
                                    <p:animEffect transition="in" filter="wipe(up)">
                                      <p:cBhvr>
                                        <p:cTn id="18" dur="1000"/>
                                        <p:tgtEl>
                                          <p:spTgt spid="499739"/>
                                        </p:tgtEl>
                                      </p:cBhvr>
                                    </p:animEffect>
                                  </p:childTnLst>
                                </p:cTn>
                              </p:par>
                              <p:par>
                                <p:cTn id="19" presetID="10" presetClass="entr" presetSubtype="0" fill="hold" nodeType="withEffect">
                                  <p:stCondLst>
                                    <p:cond delay="300"/>
                                  </p:stCondLst>
                                  <p:childTnLst>
                                    <p:set>
                                      <p:cBhvr>
                                        <p:cTn id="20" dur="1" fill="hold">
                                          <p:stCondLst>
                                            <p:cond delay="0"/>
                                          </p:stCondLst>
                                        </p:cTn>
                                        <p:tgtEl>
                                          <p:spTgt spid="499742"/>
                                        </p:tgtEl>
                                        <p:attrNameLst>
                                          <p:attrName>style.visibility</p:attrName>
                                        </p:attrNameLst>
                                      </p:cBhvr>
                                      <p:to>
                                        <p:strVal val="visible"/>
                                      </p:to>
                                    </p:set>
                                    <p:animEffect transition="in" filter="fade">
                                      <p:cBhvr>
                                        <p:cTn id="21" dur="500"/>
                                        <p:tgtEl>
                                          <p:spTgt spid="499742"/>
                                        </p:tgtEl>
                                      </p:cBhvr>
                                    </p:animEffect>
                                  </p:childTnLst>
                                </p:cTn>
                              </p:par>
                              <p:par>
                                <p:cTn id="22" presetID="22" presetClass="entr" presetSubtype="4" fill="hold" grpId="0" nodeType="withEffect">
                                  <p:stCondLst>
                                    <p:cond delay="1000"/>
                                  </p:stCondLst>
                                  <p:childTnLst>
                                    <p:set>
                                      <p:cBhvr>
                                        <p:cTn id="23" dur="1" fill="hold">
                                          <p:stCondLst>
                                            <p:cond delay="0"/>
                                          </p:stCondLst>
                                        </p:cTn>
                                        <p:tgtEl>
                                          <p:spTgt spid="499740"/>
                                        </p:tgtEl>
                                        <p:attrNameLst>
                                          <p:attrName>style.visibility</p:attrName>
                                        </p:attrNameLst>
                                      </p:cBhvr>
                                      <p:to>
                                        <p:strVal val="visible"/>
                                      </p:to>
                                    </p:set>
                                    <p:animEffect transition="in" filter="wipe(down)">
                                      <p:cBhvr>
                                        <p:cTn id="24" dur="1000"/>
                                        <p:tgtEl>
                                          <p:spTgt spid="499740"/>
                                        </p:tgtEl>
                                      </p:cBhvr>
                                    </p:animEffect>
                                  </p:childTnLst>
                                </p:cTn>
                              </p:par>
                              <p:par>
                                <p:cTn id="25" presetID="10" presetClass="entr" presetSubtype="0" fill="hold" nodeType="withEffect">
                                  <p:stCondLst>
                                    <p:cond delay="1300"/>
                                  </p:stCondLst>
                                  <p:childTnLst>
                                    <p:set>
                                      <p:cBhvr>
                                        <p:cTn id="26" dur="1" fill="hold">
                                          <p:stCondLst>
                                            <p:cond delay="0"/>
                                          </p:stCondLst>
                                        </p:cTn>
                                        <p:tgtEl>
                                          <p:spTgt spid="499741"/>
                                        </p:tgtEl>
                                        <p:attrNameLst>
                                          <p:attrName>style.visibility</p:attrName>
                                        </p:attrNameLst>
                                      </p:cBhvr>
                                      <p:to>
                                        <p:strVal val="visible"/>
                                      </p:to>
                                    </p:set>
                                    <p:animEffect transition="in" filter="fade">
                                      <p:cBhvr>
                                        <p:cTn id="27" dur="500"/>
                                        <p:tgtEl>
                                          <p:spTgt spid="499741"/>
                                        </p:tgtEl>
                                      </p:cBhvr>
                                    </p:animEffect>
                                  </p:childTnLst>
                                </p:cTn>
                              </p:par>
                              <p:par>
                                <p:cTn id="28" presetID="22" presetClass="entr" presetSubtype="8" fill="hold" grpId="0" nodeType="withEffect">
                                  <p:stCondLst>
                                    <p:cond delay="2500"/>
                                  </p:stCondLst>
                                  <p:childTnLst>
                                    <p:set>
                                      <p:cBhvr>
                                        <p:cTn id="29" dur="1" fill="hold">
                                          <p:stCondLst>
                                            <p:cond delay="0"/>
                                          </p:stCondLst>
                                        </p:cTn>
                                        <p:tgtEl>
                                          <p:spTgt spid="499743"/>
                                        </p:tgtEl>
                                        <p:attrNameLst>
                                          <p:attrName>style.visibility</p:attrName>
                                        </p:attrNameLst>
                                      </p:cBhvr>
                                      <p:to>
                                        <p:strVal val="visible"/>
                                      </p:to>
                                    </p:set>
                                    <p:animEffect transition="in" filter="wipe(left)">
                                      <p:cBhvr>
                                        <p:cTn id="30" dur="1000"/>
                                        <p:tgtEl>
                                          <p:spTgt spid="499743"/>
                                        </p:tgtEl>
                                      </p:cBhvr>
                                    </p:animEffect>
                                  </p:childTnLst>
                                </p:cTn>
                              </p:par>
                              <p:par>
                                <p:cTn id="31" presetID="10" presetClass="entr" presetSubtype="0" fill="hold" nodeType="withEffect">
                                  <p:stCondLst>
                                    <p:cond delay="2800"/>
                                  </p:stCondLst>
                                  <p:childTnLst>
                                    <p:set>
                                      <p:cBhvr>
                                        <p:cTn id="32" dur="1" fill="hold">
                                          <p:stCondLst>
                                            <p:cond delay="0"/>
                                          </p:stCondLst>
                                        </p:cTn>
                                        <p:tgtEl>
                                          <p:spTgt spid="499744"/>
                                        </p:tgtEl>
                                        <p:attrNameLst>
                                          <p:attrName>style.visibility</p:attrName>
                                        </p:attrNameLst>
                                      </p:cBhvr>
                                      <p:to>
                                        <p:strVal val="visible"/>
                                      </p:to>
                                    </p:set>
                                    <p:animEffect transition="in" filter="fade">
                                      <p:cBhvr>
                                        <p:cTn id="33" dur="500"/>
                                        <p:tgtEl>
                                          <p:spTgt spid="499744"/>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9974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9974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49975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499749"/>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99746"/>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499747"/>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499750"/>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499714"/>
                                        </p:tgtEl>
                                        <p:attrNameLst>
                                          <p:attrName>style.visibility</p:attrName>
                                        </p:attrNameLst>
                                      </p:cBhvr>
                                      <p:to>
                                        <p:strVal val="visible"/>
                                      </p:to>
                                    </p:set>
                                    <p:animEffect transition="in" filter="fade">
                                      <p:cBhvr>
                                        <p:cTn id="54" dur="1000"/>
                                        <p:tgtEl>
                                          <p:spTgt spid="499714"/>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499723"/>
                                        </p:tgtEl>
                                        <p:attrNameLst>
                                          <p:attrName>style.visibility</p:attrName>
                                        </p:attrNameLst>
                                      </p:cBhvr>
                                      <p:to>
                                        <p:strVal val="visible"/>
                                      </p:to>
                                    </p:set>
                                    <p:animEffect transition="in" filter="fade">
                                      <p:cBhvr>
                                        <p:cTn id="57" dur="1000"/>
                                        <p:tgtEl>
                                          <p:spTgt spid="499723"/>
                                        </p:tgtEl>
                                      </p:cBhvr>
                                    </p:animEffect>
                                  </p:childTnLst>
                                </p:cTn>
                              </p:par>
                              <p:par>
                                <p:cTn id="58" presetID="10" presetClass="entr" presetSubtype="0" fill="hold" nodeType="withEffect">
                                  <p:stCondLst>
                                    <p:cond delay="1000"/>
                                  </p:stCondLst>
                                  <p:childTnLst>
                                    <p:set>
                                      <p:cBhvr>
                                        <p:cTn id="59" dur="1" fill="hold">
                                          <p:stCondLst>
                                            <p:cond delay="0"/>
                                          </p:stCondLst>
                                        </p:cTn>
                                        <p:tgtEl>
                                          <p:spTgt spid="499722"/>
                                        </p:tgtEl>
                                        <p:attrNameLst>
                                          <p:attrName>style.visibility</p:attrName>
                                        </p:attrNameLst>
                                      </p:cBhvr>
                                      <p:to>
                                        <p:strVal val="visible"/>
                                      </p:to>
                                    </p:set>
                                    <p:animEffect transition="in" filter="fade">
                                      <p:cBhvr>
                                        <p:cTn id="60" dur="1000"/>
                                        <p:tgtEl>
                                          <p:spTgt spid="499722"/>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99720"/>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499721"/>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49975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49975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49975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49975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99754"/>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99755"/>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499757"/>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49975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499764"/>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499763"/>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499762"/>
                                        </p:tgtEl>
                                        <p:attrNameLst>
                                          <p:attrName>style.visibility</p:attrName>
                                        </p:attrNameLst>
                                      </p:cBhvr>
                                      <p:to>
                                        <p:strVal val="visible"/>
                                      </p:to>
                                    </p:set>
                                  </p:childTnLst>
                                </p:cTn>
                              </p:par>
                              <p:par>
                                <p:cTn id="113" presetID="10" presetClass="entr" presetSubtype="0" fill="hold" grpId="0" nodeType="withEffect">
                                  <p:stCondLst>
                                    <p:cond delay="0"/>
                                  </p:stCondLst>
                                  <p:childTnLst>
                                    <p:set>
                                      <p:cBhvr>
                                        <p:cTn id="114" dur="1" fill="hold">
                                          <p:stCondLst>
                                            <p:cond delay="0"/>
                                          </p:stCondLst>
                                        </p:cTn>
                                        <p:tgtEl>
                                          <p:spTgt spid="499761"/>
                                        </p:tgtEl>
                                        <p:attrNameLst>
                                          <p:attrName>style.visibility</p:attrName>
                                        </p:attrNameLst>
                                      </p:cBhvr>
                                      <p:to>
                                        <p:strVal val="visible"/>
                                      </p:to>
                                    </p:set>
                                    <p:animEffect transition="in" filter="fade">
                                      <p:cBhvr>
                                        <p:cTn id="115" dur="1000"/>
                                        <p:tgtEl>
                                          <p:spTgt spid="4997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720" grpId="0"/>
      <p:bldP spid="499723" grpId="0" animBg="1"/>
      <p:bldP spid="499738" grpId="0" animBg="1"/>
      <p:bldP spid="499739" grpId="0" animBg="1"/>
      <p:bldP spid="499740" grpId="0" animBg="1"/>
      <p:bldP spid="499743" grpId="0" animBg="1"/>
      <p:bldP spid="499745" grpId="0" animBg="1"/>
      <p:bldP spid="499746" grpId="0" animBg="1"/>
      <p:bldP spid="499749" grpId="0" animBg="1"/>
      <p:bldP spid="499751" grpId="0" animBg="1"/>
      <p:bldP spid="49976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562" name="Rectangle 3"/>
          <p:cNvSpPr>
            <a:spLocks noGrp="1" noChangeArrowheads="1"/>
          </p:cNvSpPr>
          <p:nvPr>
            <p:ph type="dt" sz="quarter" idx="10"/>
          </p:nvPr>
        </p:nvSpPr>
        <p:spPr>
          <a:noFill/>
        </p:spPr>
        <p:txBody>
          <a:bodyPr/>
          <a:lstStyle/>
          <a:p>
            <a:r>
              <a:rPr lang="en-US" smtClean="0"/>
              <a:t>PHY1012F</a:t>
            </a:r>
          </a:p>
        </p:txBody>
      </p:sp>
      <p:sp>
        <p:nvSpPr>
          <p:cNvPr id="444563" name="Slide Number Placeholder 4"/>
          <p:cNvSpPr>
            <a:spLocks noGrp="1"/>
          </p:cNvSpPr>
          <p:nvPr>
            <p:ph type="sldNum" sz="quarter" idx="11"/>
          </p:nvPr>
        </p:nvSpPr>
        <p:spPr>
          <a:noFill/>
        </p:spPr>
        <p:txBody>
          <a:bodyPr/>
          <a:lstStyle/>
          <a:p>
            <a:fld id="{9C5D563F-D9A0-4D0E-9489-1AD9E7286C2B}" type="slidenum">
              <a:rPr lang="en-US" smtClean="0">
                <a:latin typeface="Koala"/>
                <a:cs typeface="Arial" charset="0"/>
              </a:rPr>
              <a:pPr/>
              <a:t>44</a:t>
            </a:fld>
            <a:endParaRPr lang="en-US" smtClean="0">
              <a:latin typeface="Koala"/>
              <a:cs typeface="Arial" charset="0"/>
            </a:endParaRPr>
          </a:p>
        </p:txBody>
      </p:sp>
      <p:sp>
        <p:nvSpPr>
          <p:cNvPr id="444530" name="Rectangle 114"/>
          <p:cNvSpPr>
            <a:spLocks noChangeArrowheads="1"/>
          </p:cNvSpPr>
          <p:nvPr/>
        </p:nvSpPr>
        <p:spPr bwMode="auto">
          <a:xfrm>
            <a:off x="1320800" y="5641975"/>
            <a:ext cx="7080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30</a:t>
            </a:r>
            <a:r>
              <a:rPr lang="en-US" sz="1800" b="1">
                <a:solidFill>
                  <a:srgbClr val="000066"/>
                </a:solidFill>
                <a:latin typeface="Times New Roman" pitchFamily="18" charset="0"/>
                <a:cs typeface="Times New Roman" pitchFamily="18" charset="0"/>
                <a:sym typeface="Symbol" pitchFamily="18" charset="2"/>
              </a:rPr>
              <a:t>°</a:t>
            </a:r>
          </a:p>
        </p:txBody>
      </p:sp>
      <p:grpSp>
        <p:nvGrpSpPr>
          <p:cNvPr id="2" name="Group 147"/>
          <p:cNvGrpSpPr>
            <a:grpSpLocks/>
          </p:cNvGrpSpPr>
          <p:nvPr/>
        </p:nvGrpSpPr>
        <p:grpSpPr bwMode="auto">
          <a:xfrm>
            <a:off x="6061075" y="2708275"/>
            <a:ext cx="1698625" cy="1003300"/>
            <a:chOff x="3818" y="1706"/>
            <a:chExt cx="1070" cy="632"/>
          </a:xfrm>
        </p:grpSpPr>
        <p:grpSp>
          <p:nvGrpSpPr>
            <p:cNvPr id="444629" name="Group 87"/>
            <p:cNvGrpSpPr>
              <a:grpSpLocks/>
            </p:cNvGrpSpPr>
            <p:nvPr/>
          </p:nvGrpSpPr>
          <p:grpSpPr bwMode="auto">
            <a:xfrm flipH="1">
              <a:off x="4390" y="2035"/>
              <a:ext cx="498" cy="303"/>
              <a:chOff x="11184" y="10764"/>
              <a:chExt cx="1044" cy="636"/>
            </a:xfrm>
          </p:grpSpPr>
          <p:sp>
            <p:nvSpPr>
              <p:cNvPr id="444649" name="Oval 88"/>
              <p:cNvSpPr>
                <a:spLocks noChangeArrowheads="1"/>
              </p:cNvSpPr>
              <p:nvPr/>
            </p:nvSpPr>
            <p:spPr bwMode="auto">
              <a:xfrm>
                <a:off x="11184" y="10764"/>
                <a:ext cx="636" cy="636"/>
              </a:xfrm>
              <a:prstGeom prst="ellipse">
                <a:avLst/>
              </a:prstGeom>
              <a:solidFill>
                <a:srgbClr val="FFFFFF"/>
              </a:solidFill>
              <a:ln w="25400">
                <a:solidFill>
                  <a:srgbClr val="000000"/>
                </a:solidFill>
                <a:round/>
                <a:headEnd/>
                <a:tailEnd/>
              </a:ln>
            </p:spPr>
            <p:txBody>
              <a:bodyPr/>
              <a:lstStyle/>
              <a:p>
                <a:pPr>
                  <a:lnSpc>
                    <a:spcPct val="110000"/>
                  </a:lnSpc>
                </a:pPr>
                <a:endParaRPr lang="en-ZA"/>
              </a:p>
            </p:txBody>
          </p:sp>
          <p:sp>
            <p:nvSpPr>
              <p:cNvPr id="444650" name="Line 89"/>
              <p:cNvSpPr>
                <a:spLocks noChangeShapeType="1"/>
              </p:cNvSpPr>
              <p:nvPr/>
            </p:nvSpPr>
            <p:spPr bwMode="auto">
              <a:xfrm flipV="1">
                <a:off x="11508" y="10800"/>
                <a:ext cx="720" cy="288"/>
              </a:xfrm>
              <a:prstGeom prst="line">
                <a:avLst/>
              </a:prstGeom>
              <a:noFill/>
              <a:ln w="9525">
                <a:solidFill>
                  <a:srgbClr val="000000"/>
                </a:solidFill>
                <a:round/>
                <a:headEnd/>
                <a:tailEnd/>
              </a:ln>
            </p:spPr>
            <p:txBody>
              <a:bodyPr/>
              <a:lstStyle/>
              <a:p>
                <a:endParaRPr lang="en-US"/>
              </a:p>
            </p:txBody>
          </p:sp>
        </p:grpSp>
        <p:grpSp>
          <p:nvGrpSpPr>
            <p:cNvPr id="444630" name="Group 107"/>
            <p:cNvGrpSpPr>
              <a:grpSpLocks/>
            </p:cNvGrpSpPr>
            <p:nvPr/>
          </p:nvGrpSpPr>
          <p:grpSpPr bwMode="auto">
            <a:xfrm>
              <a:off x="3818" y="1795"/>
              <a:ext cx="612" cy="536"/>
              <a:chOff x="3351" y="1795"/>
              <a:chExt cx="612" cy="536"/>
            </a:xfrm>
          </p:grpSpPr>
          <p:sp>
            <p:nvSpPr>
              <p:cNvPr id="444636" name="Oval 77"/>
              <p:cNvSpPr>
                <a:spLocks noChangeArrowheads="1"/>
              </p:cNvSpPr>
              <p:nvPr/>
            </p:nvSpPr>
            <p:spPr bwMode="auto">
              <a:xfrm rot="9063830">
                <a:off x="3351" y="2233"/>
                <a:ext cx="200" cy="4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37" name="Oval 78"/>
              <p:cNvSpPr>
                <a:spLocks noChangeArrowheads="1"/>
              </p:cNvSpPr>
              <p:nvPr/>
            </p:nvSpPr>
            <p:spPr bwMode="auto">
              <a:xfrm rot="7478415">
                <a:off x="3441" y="2110"/>
                <a:ext cx="243" cy="6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38" name="Oval 79"/>
              <p:cNvSpPr>
                <a:spLocks noChangeArrowheads="1"/>
              </p:cNvSpPr>
              <p:nvPr/>
            </p:nvSpPr>
            <p:spPr bwMode="auto">
              <a:xfrm rot="2049538">
                <a:off x="3606" y="1868"/>
                <a:ext cx="115" cy="28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39" name="Oval 80"/>
              <p:cNvSpPr>
                <a:spLocks noChangeArrowheads="1"/>
              </p:cNvSpPr>
              <p:nvPr/>
            </p:nvSpPr>
            <p:spPr bwMode="auto">
              <a:xfrm rot="9063830">
                <a:off x="3574" y="2233"/>
                <a:ext cx="200" cy="4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40" name="Oval 81"/>
              <p:cNvSpPr>
                <a:spLocks noChangeArrowheads="1"/>
              </p:cNvSpPr>
              <p:nvPr/>
            </p:nvSpPr>
            <p:spPr bwMode="auto">
              <a:xfrm rot="2655838">
                <a:off x="3745" y="1813"/>
                <a:ext cx="90" cy="121"/>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41" name="Oval 82"/>
              <p:cNvSpPr>
                <a:spLocks noChangeArrowheads="1"/>
              </p:cNvSpPr>
              <p:nvPr/>
            </p:nvSpPr>
            <p:spPr bwMode="auto">
              <a:xfrm rot="2031709">
                <a:off x="3577" y="2298"/>
                <a:ext cx="84" cy="3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42" name="Oval 83"/>
              <p:cNvSpPr>
                <a:spLocks noChangeArrowheads="1"/>
              </p:cNvSpPr>
              <p:nvPr/>
            </p:nvSpPr>
            <p:spPr bwMode="auto">
              <a:xfrm rot="2031709">
                <a:off x="3354" y="2298"/>
                <a:ext cx="84" cy="3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43" name="Oval 84"/>
              <p:cNvSpPr>
                <a:spLocks noChangeArrowheads="1"/>
              </p:cNvSpPr>
              <p:nvPr/>
            </p:nvSpPr>
            <p:spPr bwMode="auto">
              <a:xfrm rot="2049538">
                <a:off x="3544" y="2115"/>
                <a:ext cx="243" cy="6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44" name="Oval 85"/>
              <p:cNvSpPr>
                <a:spLocks noChangeArrowheads="1"/>
              </p:cNvSpPr>
              <p:nvPr/>
            </p:nvSpPr>
            <p:spPr bwMode="auto">
              <a:xfrm rot="12698901" flipV="1">
                <a:off x="3679" y="1947"/>
                <a:ext cx="176" cy="49"/>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45" name="Oval 86"/>
              <p:cNvSpPr>
                <a:spLocks noChangeArrowheads="1"/>
              </p:cNvSpPr>
              <p:nvPr/>
            </p:nvSpPr>
            <p:spPr bwMode="auto">
              <a:xfrm rot="12357393" flipV="1">
                <a:off x="3812" y="2019"/>
                <a:ext cx="151" cy="3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44646" name="Group 90"/>
              <p:cNvGrpSpPr>
                <a:grpSpLocks/>
              </p:cNvGrpSpPr>
              <p:nvPr/>
            </p:nvGrpSpPr>
            <p:grpSpPr bwMode="auto">
              <a:xfrm rot="667202">
                <a:off x="3681" y="1795"/>
                <a:ext cx="245" cy="81"/>
                <a:chOff x="12367" y="7745"/>
                <a:chExt cx="480" cy="167"/>
              </a:xfrm>
            </p:grpSpPr>
            <p:sp>
              <p:nvSpPr>
                <p:cNvPr id="444647" name="Freeform 91"/>
                <p:cNvSpPr>
                  <a:spLocks/>
                </p:cNvSpPr>
                <p:nvPr/>
              </p:nvSpPr>
              <p:spPr bwMode="auto">
                <a:xfrm flipH="1">
                  <a:off x="12367" y="7841"/>
                  <a:ext cx="480" cy="71"/>
                </a:xfrm>
                <a:custGeom>
                  <a:avLst/>
                  <a:gdLst>
                    <a:gd name="T0" fmla="*/ 0 w 480"/>
                    <a:gd name="T1" fmla="*/ 9 h 71"/>
                    <a:gd name="T2" fmla="*/ 203 w 480"/>
                    <a:gd name="T3" fmla="*/ 9 h 71"/>
                    <a:gd name="T4" fmla="*/ 375 w 480"/>
                    <a:gd name="T5" fmla="*/ 62 h 71"/>
                    <a:gd name="T6" fmla="*/ 480 w 480"/>
                    <a:gd name="T7" fmla="*/ 62 h 71"/>
                    <a:gd name="T8" fmla="*/ 0 60000 65536"/>
                    <a:gd name="T9" fmla="*/ 0 60000 65536"/>
                    <a:gd name="T10" fmla="*/ 0 60000 65536"/>
                    <a:gd name="T11" fmla="*/ 0 60000 65536"/>
                    <a:gd name="T12" fmla="*/ 0 w 480"/>
                    <a:gd name="T13" fmla="*/ 0 h 71"/>
                    <a:gd name="T14" fmla="*/ 480 w 480"/>
                    <a:gd name="T15" fmla="*/ 71 h 71"/>
                  </a:gdLst>
                  <a:ahLst/>
                  <a:cxnLst>
                    <a:cxn ang="T8">
                      <a:pos x="T0" y="T1"/>
                    </a:cxn>
                    <a:cxn ang="T9">
                      <a:pos x="T2" y="T3"/>
                    </a:cxn>
                    <a:cxn ang="T10">
                      <a:pos x="T4" y="T5"/>
                    </a:cxn>
                    <a:cxn ang="T11">
                      <a:pos x="T6" y="T7"/>
                    </a:cxn>
                  </a:cxnLst>
                  <a:rect l="T12" t="T13" r="T14" b="T15"/>
                  <a:pathLst>
                    <a:path w="480" h="71">
                      <a:moveTo>
                        <a:pt x="0" y="9"/>
                      </a:moveTo>
                      <a:cubicBezTo>
                        <a:pt x="70" y="4"/>
                        <a:pt x="141" y="0"/>
                        <a:pt x="203" y="9"/>
                      </a:cubicBezTo>
                      <a:cubicBezTo>
                        <a:pt x="265" y="18"/>
                        <a:pt x="329" y="53"/>
                        <a:pt x="375" y="62"/>
                      </a:cubicBezTo>
                      <a:cubicBezTo>
                        <a:pt x="421" y="71"/>
                        <a:pt x="450" y="66"/>
                        <a:pt x="480" y="62"/>
                      </a:cubicBezTo>
                    </a:path>
                  </a:pathLst>
                </a:custGeom>
                <a:noFill/>
                <a:ln w="9525">
                  <a:solidFill>
                    <a:srgbClr val="000000"/>
                  </a:solidFill>
                  <a:round/>
                  <a:headEnd/>
                  <a:tailEnd/>
                </a:ln>
              </p:spPr>
              <p:txBody>
                <a:bodyPr/>
                <a:lstStyle/>
                <a:p>
                  <a:endParaRPr lang="en-US"/>
                </a:p>
              </p:txBody>
            </p:sp>
            <p:sp>
              <p:nvSpPr>
                <p:cNvPr id="444648" name="Freeform 92"/>
                <p:cNvSpPr>
                  <a:spLocks/>
                </p:cNvSpPr>
                <p:nvPr/>
              </p:nvSpPr>
              <p:spPr bwMode="auto">
                <a:xfrm>
                  <a:off x="12488" y="7745"/>
                  <a:ext cx="226" cy="157"/>
                </a:xfrm>
                <a:custGeom>
                  <a:avLst/>
                  <a:gdLst>
                    <a:gd name="T0" fmla="*/ 0 w 226"/>
                    <a:gd name="T1" fmla="*/ 157 h 157"/>
                    <a:gd name="T2" fmla="*/ 7 w 226"/>
                    <a:gd name="T3" fmla="*/ 45 h 157"/>
                    <a:gd name="T4" fmla="*/ 127 w 226"/>
                    <a:gd name="T5" fmla="*/ 15 h 157"/>
                    <a:gd name="T6" fmla="*/ 195 w 226"/>
                    <a:gd name="T7" fmla="*/ 0 h 157"/>
                    <a:gd name="T8" fmla="*/ 157 w 226"/>
                    <a:gd name="T9" fmla="*/ 112 h 157"/>
                    <a:gd name="T10" fmla="*/ 0 w 226"/>
                    <a:gd name="T11" fmla="*/ 157 h 157"/>
                    <a:gd name="T12" fmla="*/ 0 60000 65536"/>
                    <a:gd name="T13" fmla="*/ 0 60000 65536"/>
                    <a:gd name="T14" fmla="*/ 0 60000 65536"/>
                    <a:gd name="T15" fmla="*/ 0 60000 65536"/>
                    <a:gd name="T16" fmla="*/ 0 60000 65536"/>
                    <a:gd name="T17" fmla="*/ 0 60000 65536"/>
                    <a:gd name="T18" fmla="*/ 0 w 226"/>
                    <a:gd name="T19" fmla="*/ 0 h 157"/>
                    <a:gd name="T20" fmla="*/ 226 w 226"/>
                    <a:gd name="T21" fmla="*/ 157 h 157"/>
                  </a:gdLst>
                  <a:ahLst/>
                  <a:cxnLst>
                    <a:cxn ang="T12">
                      <a:pos x="T0" y="T1"/>
                    </a:cxn>
                    <a:cxn ang="T13">
                      <a:pos x="T2" y="T3"/>
                    </a:cxn>
                    <a:cxn ang="T14">
                      <a:pos x="T4" y="T5"/>
                    </a:cxn>
                    <a:cxn ang="T15">
                      <a:pos x="T6" y="T7"/>
                    </a:cxn>
                    <a:cxn ang="T16">
                      <a:pos x="T8" y="T9"/>
                    </a:cxn>
                    <a:cxn ang="T17">
                      <a:pos x="T10" y="T11"/>
                    </a:cxn>
                  </a:cxnLst>
                  <a:rect l="T18" t="T19" r="T20" b="T21"/>
                  <a:pathLst>
                    <a:path w="226" h="157">
                      <a:moveTo>
                        <a:pt x="0" y="157"/>
                      </a:moveTo>
                      <a:lnTo>
                        <a:pt x="7" y="45"/>
                      </a:lnTo>
                      <a:cubicBezTo>
                        <a:pt x="51" y="17"/>
                        <a:pt x="68" y="21"/>
                        <a:pt x="127" y="15"/>
                      </a:cubicBezTo>
                      <a:cubicBezTo>
                        <a:pt x="149" y="7"/>
                        <a:pt x="195" y="0"/>
                        <a:pt x="195" y="0"/>
                      </a:cubicBezTo>
                      <a:cubicBezTo>
                        <a:pt x="203" y="106"/>
                        <a:pt x="226" y="91"/>
                        <a:pt x="157" y="112"/>
                      </a:cubicBezTo>
                      <a:cubicBezTo>
                        <a:pt x="113" y="142"/>
                        <a:pt x="52" y="157"/>
                        <a:pt x="0" y="157"/>
                      </a:cubicBezTo>
                      <a:close/>
                    </a:path>
                  </a:pathLst>
                </a:custGeom>
                <a:solidFill>
                  <a:srgbClr val="000000"/>
                </a:solidFill>
                <a:ln w="9525">
                  <a:solidFill>
                    <a:srgbClr val="000000"/>
                  </a:solidFill>
                  <a:round/>
                  <a:headEnd/>
                  <a:tailEnd/>
                </a:ln>
              </p:spPr>
              <p:txBody>
                <a:bodyPr/>
                <a:lstStyle/>
                <a:p>
                  <a:endParaRPr lang="en-US"/>
                </a:p>
              </p:txBody>
            </p:sp>
          </p:grpSp>
        </p:grpSp>
        <p:sp>
          <p:nvSpPr>
            <p:cNvPr id="444631" name="Freeform 93"/>
            <p:cNvSpPr>
              <a:spLocks/>
            </p:cNvSpPr>
            <p:nvPr/>
          </p:nvSpPr>
          <p:spPr bwMode="auto">
            <a:xfrm rot="19090790" flipH="1">
              <a:off x="4059" y="1843"/>
              <a:ext cx="32" cy="12"/>
            </a:xfrm>
            <a:custGeom>
              <a:avLst/>
              <a:gdLst>
                <a:gd name="T0" fmla="*/ 0 w 67"/>
                <a:gd name="T1" fmla="*/ 0 h 26"/>
                <a:gd name="T2" fmla="*/ 0 w 67"/>
                <a:gd name="T3" fmla="*/ 0 h 26"/>
                <a:gd name="T4" fmla="*/ 0 w 67"/>
                <a:gd name="T5" fmla="*/ 0 h 26"/>
                <a:gd name="T6" fmla="*/ 0 w 67"/>
                <a:gd name="T7" fmla="*/ 0 h 26"/>
                <a:gd name="T8" fmla="*/ 0 60000 65536"/>
                <a:gd name="T9" fmla="*/ 0 60000 65536"/>
                <a:gd name="T10" fmla="*/ 0 60000 65536"/>
                <a:gd name="T11" fmla="*/ 0 60000 65536"/>
                <a:gd name="T12" fmla="*/ 0 w 67"/>
                <a:gd name="T13" fmla="*/ 0 h 26"/>
                <a:gd name="T14" fmla="*/ 67 w 67"/>
                <a:gd name="T15" fmla="*/ 26 h 26"/>
              </a:gdLst>
              <a:ahLst/>
              <a:cxnLst>
                <a:cxn ang="T8">
                  <a:pos x="T0" y="T1"/>
                </a:cxn>
                <a:cxn ang="T9">
                  <a:pos x="T2" y="T3"/>
                </a:cxn>
                <a:cxn ang="T10">
                  <a:pos x="T4" y="T5"/>
                </a:cxn>
                <a:cxn ang="T11">
                  <a:pos x="T6" y="T7"/>
                </a:cxn>
              </a:cxnLst>
              <a:rect l="T12" t="T13" r="T14" b="T15"/>
              <a:pathLst>
                <a:path w="67" h="26">
                  <a:moveTo>
                    <a:pt x="0" y="26"/>
                  </a:moveTo>
                  <a:cubicBezTo>
                    <a:pt x="9" y="20"/>
                    <a:pt x="39" y="2"/>
                    <a:pt x="50" y="0"/>
                  </a:cubicBezTo>
                  <a:cubicBezTo>
                    <a:pt x="60" y="2"/>
                    <a:pt x="64" y="4"/>
                    <a:pt x="67" y="14"/>
                  </a:cubicBezTo>
                  <a:cubicBezTo>
                    <a:pt x="57" y="21"/>
                    <a:pt x="50" y="23"/>
                    <a:pt x="41" y="14"/>
                  </a:cubicBezTo>
                </a:path>
              </a:pathLst>
            </a:custGeom>
            <a:noFill/>
            <a:ln w="9525">
              <a:solidFill>
                <a:srgbClr val="000000"/>
              </a:solidFill>
              <a:round/>
              <a:headEnd/>
              <a:tailEnd/>
            </a:ln>
          </p:spPr>
          <p:txBody>
            <a:bodyPr/>
            <a:lstStyle/>
            <a:p>
              <a:endParaRPr lang="en-US"/>
            </a:p>
          </p:txBody>
        </p:sp>
        <p:sp>
          <p:nvSpPr>
            <p:cNvPr id="444632" name="Freeform 95"/>
            <p:cNvSpPr>
              <a:spLocks/>
            </p:cNvSpPr>
            <p:nvPr/>
          </p:nvSpPr>
          <p:spPr bwMode="auto">
            <a:xfrm>
              <a:off x="4355" y="1720"/>
              <a:ext cx="32" cy="12"/>
            </a:xfrm>
            <a:custGeom>
              <a:avLst/>
              <a:gdLst>
                <a:gd name="T0" fmla="*/ 0 w 67"/>
                <a:gd name="T1" fmla="*/ 0 h 26"/>
                <a:gd name="T2" fmla="*/ 0 w 67"/>
                <a:gd name="T3" fmla="*/ 0 h 26"/>
                <a:gd name="T4" fmla="*/ 0 w 67"/>
                <a:gd name="T5" fmla="*/ 0 h 26"/>
                <a:gd name="T6" fmla="*/ 0 w 67"/>
                <a:gd name="T7" fmla="*/ 0 h 26"/>
                <a:gd name="T8" fmla="*/ 0 60000 65536"/>
                <a:gd name="T9" fmla="*/ 0 60000 65536"/>
                <a:gd name="T10" fmla="*/ 0 60000 65536"/>
                <a:gd name="T11" fmla="*/ 0 60000 65536"/>
                <a:gd name="T12" fmla="*/ 0 w 67"/>
                <a:gd name="T13" fmla="*/ 0 h 26"/>
                <a:gd name="T14" fmla="*/ 67 w 67"/>
                <a:gd name="T15" fmla="*/ 26 h 26"/>
              </a:gdLst>
              <a:ahLst/>
              <a:cxnLst>
                <a:cxn ang="T8">
                  <a:pos x="T0" y="T1"/>
                </a:cxn>
                <a:cxn ang="T9">
                  <a:pos x="T2" y="T3"/>
                </a:cxn>
                <a:cxn ang="T10">
                  <a:pos x="T4" y="T5"/>
                </a:cxn>
                <a:cxn ang="T11">
                  <a:pos x="T6" y="T7"/>
                </a:cxn>
              </a:cxnLst>
              <a:rect l="T12" t="T13" r="T14" b="T15"/>
              <a:pathLst>
                <a:path w="67" h="26">
                  <a:moveTo>
                    <a:pt x="0" y="26"/>
                  </a:moveTo>
                  <a:cubicBezTo>
                    <a:pt x="9" y="20"/>
                    <a:pt x="39" y="2"/>
                    <a:pt x="50" y="0"/>
                  </a:cubicBezTo>
                  <a:cubicBezTo>
                    <a:pt x="60" y="2"/>
                    <a:pt x="64" y="4"/>
                    <a:pt x="67" y="14"/>
                  </a:cubicBezTo>
                  <a:cubicBezTo>
                    <a:pt x="57" y="21"/>
                    <a:pt x="50" y="23"/>
                    <a:pt x="41" y="14"/>
                  </a:cubicBezTo>
                </a:path>
              </a:pathLst>
            </a:custGeom>
            <a:noFill/>
            <a:ln w="9525">
              <a:solidFill>
                <a:srgbClr val="000000"/>
              </a:solidFill>
              <a:round/>
              <a:headEnd/>
              <a:tailEnd/>
            </a:ln>
          </p:spPr>
          <p:txBody>
            <a:bodyPr/>
            <a:lstStyle/>
            <a:p>
              <a:endParaRPr lang="en-US"/>
            </a:p>
          </p:txBody>
        </p:sp>
        <p:sp>
          <p:nvSpPr>
            <p:cNvPr id="444633" name="Freeform 96"/>
            <p:cNvSpPr>
              <a:spLocks/>
            </p:cNvSpPr>
            <p:nvPr/>
          </p:nvSpPr>
          <p:spPr bwMode="auto">
            <a:xfrm flipV="1">
              <a:off x="4357" y="1902"/>
              <a:ext cx="32" cy="12"/>
            </a:xfrm>
            <a:custGeom>
              <a:avLst/>
              <a:gdLst>
                <a:gd name="T0" fmla="*/ 0 w 67"/>
                <a:gd name="T1" fmla="*/ 0 h 26"/>
                <a:gd name="T2" fmla="*/ 0 w 67"/>
                <a:gd name="T3" fmla="*/ 0 h 26"/>
                <a:gd name="T4" fmla="*/ 0 w 67"/>
                <a:gd name="T5" fmla="*/ 0 h 26"/>
                <a:gd name="T6" fmla="*/ 0 w 67"/>
                <a:gd name="T7" fmla="*/ 0 h 26"/>
                <a:gd name="T8" fmla="*/ 0 60000 65536"/>
                <a:gd name="T9" fmla="*/ 0 60000 65536"/>
                <a:gd name="T10" fmla="*/ 0 60000 65536"/>
                <a:gd name="T11" fmla="*/ 0 60000 65536"/>
                <a:gd name="T12" fmla="*/ 0 w 67"/>
                <a:gd name="T13" fmla="*/ 0 h 26"/>
                <a:gd name="T14" fmla="*/ 67 w 67"/>
                <a:gd name="T15" fmla="*/ 26 h 26"/>
              </a:gdLst>
              <a:ahLst/>
              <a:cxnLst>
                <a:cxn ang="T8">
                  <a:pos x="T0" y="T1"/>
                </a:cxn>
                <a:cxn ang="T9">
                  <a:pos x="T2" y="T3"/>
                </a:cxn>
                <a:cxn ang="T10">
                  <a:pos x="T4" y="T5"/>
                </a:cxn>
                <a:cxn ang="T11">
                  <a:pos x="T6" y="T7"/>
                </a:cxn>
              </a:cxnLst>
              <a:rect l="T12" t="T13" r="T14" b="T15"/>
              <a:pathLst>
                <a:path w="67" h="26">
                  <a:moveTo>
                    <a:pt x="0" y="26"/>
                  </a:moveTo>
                  <a:cubicBezTo>
                    <a:pt x="9" y="20"/>
                    <a:pt x="39" y="2"/>
                    <a:pt x="50" y="0"/>
                  </a:cubicBezTo>
                  <a:cubicBezTo>
                    <a:pt x="60" y="2"/>
                    <a:pt x="64" y="4"/>
                    <a:pt x="67" y="14"/>
                  </a:cubicBezTo>
                  <a:cubicBezTo>
                    <a:pt x="57" y="21"/>
                    <a:pt x="50" y="23"/>
                    <a:pt x="41" y="14"/>
                  </a:cubicBezTo>
                </a:path>
              </a:pathLst>
            </a:custGeom>
            <a:noFill/>
            <a:ln w="9525">
              <a:solidFill>
                <a:srgbClr val="000000"/>
              </a:solidFill>
              <a:round/>
              <a:headEnd/>
              <a:tailEnd/>
            </a:ln>
          </p:spPr>
          <p:txBody>
            <a:bodyPr/>
            <a:lstStyle/>
            <a:p>
              <a:endParaRPr lang="en-US"/>
            </a:p>
          </p:txBody>
        </p:sp>
        <p:sp>
          <p:nvSpPr>
            <p:cNvPr id="444634" name="Freeform 97"/>
            <p:cNvSpPr>
              <a:spLocks/>
            </p:cNvSpPr>
            <p:nvPr/>
          </p:nvSpPr>
          <p:spPr bwMode="auto">
            <a:xfrm rot="-3789688">
              <a:off x="4236" y="1716"/>
              <a:ext cx="32" cy="12"/>
            </a:xfrm>
            <a:custGeom>
              <a:avLst/>
              <a:gdLst>
                <a:gd name="T0" fmla="*/ 0 w 67"/>
                <a:gd name="T1" fmla="*/ 0 h 26"/>
                <a:gd name="T2" fmla="*/ 0 w 67"/>
                <a:gd name="T3" fmla="*/ 0 h 26"/>
                <a:gd name="T4" fmla="*/ 0 w 67"/>
                <a:gd name="T5" fmla="*/ 0 h 26"/>
                <a:gd name="T6" fmla="*/ 0 w 67"/>
                <a:gd name="T7" fmla="*/ 0 h 26"/>
                <a:gd name="T8" fmla="*/ 0 60000 65536"/>
                <a:gd name="T9" fmla="*/ 0 60000 65536"/>
                <a:gd name="T10" fmla="*/ 0 60000 65536"/>
                <a:gd name="T11" fmla="*/ 0 60000 65536"/>
                <a:gd name="T12" fmla="*/ 0 w 67"/>
                <a:gd name="T13" fmla="*/ 0 h 26"/>
                <a:gd name="T14" fmla="*/ 67 w 67"/>
                <a:gd name="T15" fmla="*/ 26 h 26"/>
              </a:gdLst>
              <a:ahLst/>
              <a:cxnLst>
                <a:cxn ang="T8">
                  <a:pos x="T0" y="T1"/>
                </a:cxn>
                <a:cxn ang="T9">
                  <a:pos x="T2" y="T3"/>
                </a:cxn>
                <a:cxn ang="T10">
                  <a:pos x="T4" y="T5"/>
                </a:cxn>
                <a:cxn ang="T11">
                  <a:pos x="T6" y="T7"/>
                </a:cxn>
              </a:cxnLst>
              <a:rect l="T12" t="T13" r="T14" b="T15"/>
              <a:pathLst>
                <a:path w="67" h="26">
                  <a:moveTo>
                    <a:pt x="0" y="26"/>
                  </a:moveTo>
                  <a:cubicBezTo>
                    <a:pt x="9" y="20"/>
                    <a:pt x="39" y="2"/>
                    <a:pt x="50" y="0"/>
                  </a:cubicBezTo>
                  <a:cubicBezTo>
                    <a:pt x="60" y="2"/>
                    <a:pt x="64" y="4"/>
                    <a:pt x="67" y="14"/>
                  </a:cubicBezTo>
                  <a:cubicBezTo>
                    <a:pt x="57" y="21"/>
                    <a:pt x="50" y="23"/>
                    <a:pt x="41" y="14"/>
                  </a:cubicBezTo>
                </a:path>
              </a:pathLst>
            </a:custGeom>
            <a:noFill/>
            <a:ln w="9525">
              <a:solidFill>
                <a:srgbClr val="000000"/>
              </a:solidFill>
              <a:round/>
              <a:headEnd/>
              <a:tailEnd/>
            </a:ln>
          </p:spPr>
          <p:txBody>
            <a:bodyPr/>
            <a:lstStyle/>
            <a:p>
              <a:endParaRPr lang="en-US"/>
            </a:p>
          </p:txBody>
        </p:sp>
        <p:sp>
          <p:nvSpPr>
            <p:cNvPr id="444635" name="Freeform 108"/>
            <p:cNvSpPr>
              <a:spLocks/>
            </p:cNvSpPr>
            <p:nvPr/>
          </p:nvSpPr>
          <p:spPr bwMode="auto">
            <a:xfrm flipH="1">
              <a:off x="4154" y="1765"/>
              <a:ext cx="32" cy="12"/>
            </a:xfrm>
            <a:custGeom>
              <a:avLst/>
              <a:gdLst>
                <a:gd name="T0" fmla="*/ 0 w 67"/>
                <a:gd name="T1" fmla="*/ 0 h 26"/>
                <a:gd name="T2" fmla="*/ 0 w 67"/>
                <a:gd name="T3" fmla="*/ 0 h 26"/>
                <a:gd name="T4" fmla="*/ 0 w 67"/>
                <a:gd name="T5" fmla="*/ 0 h 26"/>
                <a:gd name="T6" fmla="*/ 0 w 67"/>
                <a:gd name="T7" fmla="*/ 0 h 26"/>
                <a:gd name="T8" fmla="*/ 0 60000 65536"/>
                <a:gd name="T9" fmla="*/ 0 60000 65536"/>
                <a:gd name="T10" fmla="*/ 0 60000 65536"/>
                <a:gd name="T11" fmla="*/ 0 60000 65536"/>
                <a:gd name="T12" fmla="*/ 0 w 67"/>
                <a:gd name="T13" fmla="*/ 0 h 26"/>
                <a:gd name="T14" fmla="*/ 67 w 67"/>
                <a:gd name="T15" fmla="*/ 26 h 26"/>
              </a:gdLst>
              <a:ahLst/>
              <a:cxnLst>
                <a:cxn ang="T8">
                  <a:pos x="T0" y="T1"/>
                </a:cxn>
                <a:cxn ang="T9">
                  <a:pos x="T2" y="T3"/>
                </a:cxn>
                <a:cxn ang="T10">
                  <a:pos x="T4" y="T5"/>
                </a:cxn>
                <a:cxn ang="T11">
                  <a:pos x="T6" y="T7"/>
                </a:cxn>
              </a:cxnLst>
              <a:rect l="T12" t="T13" r="T14" b="T15"/>
              <a:pathLst>
                <a:path w="67" h="26">
                  <a:moveTo>
                    <a:pt x="0" y="26"/>
                  </a:moveTo>
                  <a:cubicBezTo>
                    <a:pt x="9" y="20"/>
                    <a:pt x="39" y="2"/>
                    <a:pt x="50" y="0"/>
                  </a:cubicBezTo>
                  <a:cubicBezTo>
                    <a:pt x="60" y="2"/>
                    <a:pt x="64" y="4"/>
                    <a:pt x="67" y="14"/>
                  </a:cubicBezTo>
                  <a:cubicBezTo>
                    <a:pt x="57" y="21"/>
                    <a:pt x="50" y="23"/>
                    <a:pt x="41" y="14"/>
                  </a:cubicBezTo>
                </a:path>
              </a:pathLst>
            </a:custGeom>
            <a:noFill/>
            <a:ln w="9525">
              <a:solidFill>
                <a:srgbClr val="000000"/>
              </a:solidFill>
              <a:round/>
              <a:headEnd/>
              <a:tailEnd/>
            </a:ln>
          </p:spPr>
          <p:txBody>
            <a:bodyPr/>
            <a:lstStyle/>
            <a:p>
              <a:endParaRPr lang="en-US"/>
            </a:p>
          </p:txBody>
        </p:sp>
      </p:grpSp>
      <p:grpSp>
        <p:nvGrpSpPr>
          <p:cNvPr id="444418" name="Group 2"/>
          <p:cNvGrpSpPr>
            <a:grpSpLocks/>
          </p:cNvGrpSpPr>
          <p:nvPr/>
        </p:nvGrpSpPr>
        <p:grpSpPr bwMode="auto">
          <a:xfrm>
            <a:off x="649288" y="4267200"/>
            <a:ext cx="3032125" cy="2122488"/>
            <a:chOff x="3246" y="716"/>
            <a:chExt cx="1910" cy="1411"/>
          </a:xfrm>
        </p:grpSpPr>
        <p:sp>
          <p:nvSpPr>
            <p:cNvPr id="444625" name="Line 3"/>
            <p:cNvSpPr>
              <a:spLocks noChangeShapeType="1"/>
            </p:cNvSpPr>
            <p:nvPr/>
          </p:nvSpPr>
          <p:spPr bwMode="auto">
            <a:xfrm flipV="1">
              <a:off x="3566" y="833"/>
              <a:ext cx="0" cy="1294"/>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4626" name="Line 4"/>
            <p:cNvSpPr>
              <a:spLocks noChangeShapeType="1"/>
            </p:cNvSpPr>
            <p:nvPr/>
          </p:nvSpPr>
          <p:spPr bwMode="auto">
            <a:xfrm>
              <a:off x="3388" y="1599"/>
              <a:ext cx="1768"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4627" name="Rectangle 5"/>
            <p:cNvSpPr>
              <a:spLocks noChangeArrowheads="1"/>
            </p:cNvSpPr>
            <p:nvPr/>
          </p:nvSpPr>
          <p:spPr bwMode="auto">
            <a:xfrm>
              <a:off x="3246" y="716"/>
              <a:ext cx="418" cy="262"/>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444628" name="Rectangle 6"/>
            <p:cNvSpPr>
              <a:spLocks noChangeArrowheads="1"/>
            </p:cNvSpPr>
            <p:nvPr/>
          </p:nvSpPr>
          <p:spPr bwMode="auto">
            <a:xfrm>
              <a:off x="4812" y="1561"/>
              <a:ext cx="336" cy="262"/>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x</a:t>
              </a:r>
            </a:p>
          </p:txBody>
        </p:sp>
      </p:grpSp>
      <p:sp>
        <p:nvSpPr>
          <p:cNvPr id="444567" name="Rectangle 7"/>
          <p:cNvSpPr>
            <a:spLocks noChangeArrowheads="1"/>
          </p:cNvSpPr>
          <p:nvPr/>
        </p:nvSpPr>
        <p:spPr bwMode="auto">
          <a:xfrm>
            <a:off x="179388" y="576263"/>
            <a:ext cx="8788400" cy="1933575"/>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200">
                <a:solidFill>
                  <a:srgbClr val="000066"/>
                </a:solidFill>
              </a:rPr>
              <a:t>A cricket pitch roller has a mass of 350 kg.  The coefficient of rolling friction between the roller and the pitch is 0.06.  If the handle of the roller makes an angle of 30° with the horizontal, explain (quantitatively) why it is easier for the groundsman to </a:t>
            </a:r>
            <a:r>
              <a:rPr lang="en-US" sz="2200" i="1">
                <a:solidFill>
                  <a:srgbClr val="000066"/>
                </a:solidFill>
              </a:rPr>
              <a:t>pull</a:t>
            </a:r>
            <a:r>
              <a:rPr lang="en-US" sz="2200" i="1" baseline="30000">
                <a:solidFill>
                  <a:srgbClr val="000066"/>
                </a:solidFill>
              </a:rPr>
              <a:t> </a:t>
            </a:r>
            <a:r>
              <a:rPr lang="en-US" sz="2200">
                <a:solidFill>
                  <a:srgbClr val="000066"/>
                </a:solidFill>
              </a:rPr>
              <a:t> the roller at a constant speed rather than to </a:t>
            </a:r>
            <a:r>
              <a:rPr lang="en-US" sz="2200" i="1">
                <a:solidFill>
                  <a:srgbClr val="000066"/>
                </a:solidFill>
              </a:rPr>
              <a:t>push</a:t>
            </a:r>
            <a:r>
              <a:rPr lang="en-US" sz="2200" i="1" baseline="30000">
                <a:solidFill>
                  <a:srgbClr val="000066"/>
                </a:solidFill>
              </a:rPr>
              <a:t> </a:t>
            </a:r>
            <a:r>
              <a:rPr lang="en-US" sz="2200">
                <a:solidFill>
                  <a:srgbClr val="000066"/>
                </a:solidFill>
              </a:rPr>
              <a:t> it.</a:t>
            </a:r>
          </a:p>
        </p:txBody>
      </p:sp>
      <p:graphicFrame>
        <p:nvGraphicFramePr>
          <p:cNvPr id="444425" name="Object 9"/>
          <p:cNvGraphicFramePr>
            <a:graphicFrameLocks noChangeAspect="1"/>
          </p:cNvGraphicFramePr>
          <p:nvPr/>
        </p:nvGraphicFramePr>
        <p:xfrm>
          <a:off x="2887663" y="4687888"/>
          <a:ext cx="584200" cy="279400"/>
        </p:xfrm>
        <a:graphic>
          <a:graphicData uri="http://schemas.openxmlformats.org/presentationml/2006/ole">
            <mc:AlternateContent xmlns:mc="http://schemas.openxmlformats.org/markup-compatibility/2006">
              <mc:Choice xmlns:v="urn:schemas-microsoft-com:vml" Requires="v">
                <p:oleObj spid="_x0000_s444628" name="Equation" r:id="rId4" imgW="583920" imgH="279360" progId="Equation.DSMT4">
                  <p:embed/>
                </p:oleObj>
              </mc:Choice>
              <mc:Fallback>
                <p:oleObj name="Equation" r:id="rId4" imgW="583920" imgH="279360" progId="Equation.DSMT4">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7663" y="4687888"/>
                        <a:ext cx="584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44438" name="Group 22"/>
          <p:cNvGrpSpPr>
            <a:grpSpLocks/>
          </p:cNvGrpSpPr>
          <p:nvPr/>
        </p:nvGrpSpPr>
        <p:grpSpPr bwMode="auto">
          <a:xfrm>
            <a:off x="322263" y="3729038"/>
            <a:ext cx="8380412" cy="103187"/>
            <a:chOff x="1754" y="3902"/>
            <a:chExt cx="2070" cy="70"/>
          </a:xfrm>
        </p:grpSpPr>
        <p:sp>
          <p:nvSpPr>
            <p:cNvPr id="444439" name="Rectangle 23"/>
            <p:cNvSpPr>
              <a:spLocks noChangeArrowheads="1"/>
            </p:cNvSpPr>
            <p:nvPr/>
          </p:nvSpPr>
          <p:spPr bwMode="auto">
            <a:xfrm>
              <a:off x="1754" y="3904"/>
              <a:ext cx="2069" cy="68"/>
            </a:xfrm>
            <a:prstGeom prst="rect">
              <a:avLst/>
            </a:prstGeom>
            <a:gradFill rotWithShape="1">
              <a:gsLst>
                <a:gs pos="0">
                  <a:schemeClr val="bg1">
                    <a:gamma/>
                    <a:shade val="57255"/>
                    <a:invGamma/>
                  </a:schemeClr>
                </a:gs>
                <a:gs pos="100000">
                  <a:schemeClr val="bg1"/>
                </a:gs>
              </a:gsLst>
              <a:lin ang="5400000" scaled="1"/>
            </a:gradFill>
            <a:ln w="31750" algn="ctr">
              <a:noFill/>
              <a:miter lim="800000"/>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444624" name="Line 24"/>
            <p:cNvSpPr>
              <a:spLocks noChangeShapeType="1"/>
            </p:cNvSpPr>
            <p:nvPr/>
          </p:nvSpPr>
          <p:spPr bwMode="auto">
            <a:xfrm>
              <a:off x="1755" y="3902"/>
              <a:ext cx="2069" cy="0"/>
            </a:xfrm>
            <a:prstGeom prst="line">
              <a:avLst/>
            </a:prstGeom>
            <a:noFill/>
            <a:ln w="12700">
              <a:solidFill>
                <a:schemeClr val="tx1"/>
              </a:solidFill>
              <a:round/>
              <a:headEnd/>
              <a:tailEnd type="none" w="lg" len="lg"/>
            </a:ln>
          </p:spPr>
          <p:txBody>
            <a:bodyPr lIns="90000" tIns="46800" rIns="90000" bIns="46800"/>
            <a:lstStyle/>
            <a:p>
              <a:endParaRPr lang="en-US"/>
            </a:p>
          </p:txBody>
        </p:sp>
      </p:grpSp>
      <p:graphicFrame>
        <p:nvGraphicFramePr>
          <p:cNvPr id="444447" name="Object 31"/>
          <p:cNvGraphicFramePr>
            <a:graphicFrameLocks noChangeAspect="1"/>
          </p:cNvGraphicFramePr>
          <p:nvPr/>
        </p:nvGraphicFramePr>
        <p:xfrm>
          <a:off x="1131888" y="3276600"/>
          <a:ext cx="304800" cy="393700"/>
        </p:xfrm>
        <a:graphic>
          <a:graphicData uri="http://schemas.openxmlformats.org/presentationml/2006/ole">
            <mc:AlternateContent xmlns:mc="http://schemas.openxmlformats.org/markup-compatibility/2006">
              <mc:Choice xmlns:v="urn:schemas-microsoft-com:vml" Requires="v">
                <p:oleObj spid="_x0000_s444629" name="Equation" r:id="rId6" imgW="304560" imgH="393480" progId="Equation.DSMT4">
                  <p:embed/>
                </p:oleObj>
              </mc:Choice>
              <mc:Fallback>
                <p:oleObj name="Equation" r:id="rId6" imgW="304560" imgH="393480" progId="Equation.DSMT4">
                  <p:embed/>
                  <p:pic>
                    <p:nvPicPr>
                      <p:cNvPr id="0" name="Picture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1888" y="3276600"/>
                        <a:ext cx="3048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4449" name="Line 33"/>
          <p:cNvSpPr>
            <a:spLocks noChangeShapeType="1"/>
          </p:cNvSpPr>
          <p:nvPr/>
        </p:nvSpPr>
        <p:spPr bwMode="auto">
          <a:xfrm flipV="1">
            <a:off x="1100138" y="4986338"/>
            <a:ext cx="4762" cy="56515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4450" name="Object 34"/>
          <p:cNvGraphicFramePr>
            <a:graphicFrameLocks noChangeAspect="1"/>
          </p:cNvGraphicFramePr>
          <p:nvPr/>
        </p:nvGraphicFramePr>
        <p:xfrm>
          <a:off x="725488" y="4699000"/>
          <a:ext cx="342900" cy="355600"/>
        </p:xfrm>
        <a:graphic>
          <a:graphicData uri="http://schemas.openxmlformats.org/presentationml/2006/ole">
            <mc:AlternateContent xmlns:mc="http://schemas.openxmlformats.org/markup-compatibility/2006">
              <mc:Choice xmlns:v="urn:schemas-microsoft-com:vml" Requires="v">
                <p:oleObj spid="_x0000_s444630" name="Equation" r:id="rId8" imgW="342720" imgH="355320" progId="Equation.DSMT4">
                  <p:embed/>
                </p:oleObj>
              </mc:Choice>
              <mc:Fallback>
                <p:oleObj name="Equation" r:id="rId8" imgW="342720" imgH="355320" progId="Equation.DSMT4">
                  <p:embed/>
                  <p:pic>
                    <p:nvPicPr>
                      <p:cNvPr id="0" name="Picture 3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5488" y="4699000"/>
                        <a:ext cx="3429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451" name="Object 35"/>
          <p:cNvGraphicFramePr>
            <a:graphicFrameLocks noChangeAspect="1"/>
          </p:cNvGraphicFramePr>
          <p:nvPr/>
        </p:nvGraphicFramePr>
        <p:xfrm>
          <a:off x="1250950" y="6102350"/>
          <a:ext cx="292100" cy="330200"/>
        </p:xfrm>
        <a:graphic>
          <a:graphicData uri="http://schemas.openxmlformats.org/presentationml/2006/ole">
            <mc:AlternateContent xmlns:mc="http://schemas.openxmlformats.org/markup-compatibility/2006">
              <mc:Choice xmlns:v="urn:schemas-microsoft-com:vml" Requires="v">
                <p:oleObj spid="_x0000_s444631" name="Equation" r:id="rId10" imgW="291960" imgH="330120" progId="Equation.DSMT4">
                  <p:embed/>
                </p:oleObj>
              </mc:Choice>
              <mc:Fallback>
                <p:oleObj name="Equation" r:id="rId10" imgW="291960" imgH="330120" progId="Equation.DSMT4">
                  <p:embed/>
                  <p:pic>
                    <p:nvPicPr>
                      <p:cNvPr id="0" name="Picture 3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50950" y="6102350"/>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44564" name="Group 148"/>
          <p:cNvGrpSpPr>
            <a:grpSpLocks/>
          </p:cNvGrpSpPr>
          <p:nvPr/>
        </p:nvGrpSpPr>
        <p:grpSpPr bwMode="auto">
          <a:xfrm>
            <a:off x="1803400" y="2689225"/>
            <a:ext cx="1484313" cy="1022350"/>
            <a:chOff x="1136" y="1694"/>
            <a:chExt cx="935" cy="644"/>
          </a:xfrm>
        </p:grpSpPr>
        <p:sp>
          <p:nvSpPr>
            <p:cNvPr id="444605" name="Oval 53"/>
            <p:cNvSpPr>
              <a:spLocks noChangeArrowheads="1"/>
            </p:cNvSpPr>
            <p:nvPr/>
          </p:nvSpPr>
          <p:spPr bwMode="auto">
            <a:xfrm rot="9063830">
              <a:off x="1496" y="2233"/>
              <a:ext cx="200" cy="4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06" name="Oval 54"/>
            <p:cNvSpPr>
              <a:spLocks noChangeArrowheads="1"/>
            </p:cNvSpPr>
            <p:nvPr/>
          </p:nvSpPr>
          <p:spPr bwMode="auto">
            <a:xfrm rot="7478415">
              <a:off x="1586" y="2110"/>
              <a:ext cx="243" cy="6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07" name="Oval 55"/>
            <p:cNvSpPr>
              <a:spLocks noChangeArrowheads="1"/>
            </p:cNvSpPr>
            <p:nvPr/>
          </p:nvSpPr>
          <p:spPr bwMode="auto">
            <a:xfrm rot="2049538">
              <a:off x="1751" y="1868"/>
              <a:ext cx="115" cy="28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08" name="Oval 56"/>
            <p:cNvSpPr>
              <a:spLocks noChangeArrowheads="1"/>
            </p:cNvSpPr>
            <p:nvPr/>
          </p:nvSpPr>
          <p:spPr bwMode="auto">
            <a:xfrm rot="9063830">
              <a:off x="1719" y="2233"/>
              <a:ext cx="200" cy="4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09" name="Oval 57"/>
            <p:cNvSpPr>
              <a:spLocks noChangeArrowheads="1"/>
            </p:cNvSpPr>
            <p:nvPr/>
          </p:nvSpPr>
          <p:spPr bwMode="auto">
            <a:xfrm rot="2655838">
              <a:off x="1890" y="1813"/>
              <a:ext cx="90" cy="121"/>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10" name="Oval 58"/>
            <p:cNvSpPr>
              <a:spLocks noChangeArrowheads="1"/>
            </p:cNvSpPr>
            <p:nvPr/>
          </p:nvSpPr>
          <p:spPr bwMode="auto">
            <a:xfrm rot="2031709">
              <a:off x="1722" y="2298"/>
              <a:ext cx="84" cy="3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11" name="Oval 59"/>
            <p:cNvSpPr>
              <a:spLocks noChangeArrowheads="1"/>
            </p:cNvSpPr>
            <p:nvPr/>
          </p:nvSpPr>
          <p:spPr bwMode="auto">
            <a:xfrm rot="2031709">
              <a:off x="1499" y="2298"/>
              <a:ext cx="84" cy="33"/>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12" name="Oval 60"/>
            <p:cNvSpPr>
              <a:spLocks noChangeArrowheads="1"/>
            </p:cNvSpPr>
            <p:nvPr/>
          </p:nvSpPr>
          <p:spPr bwMode="auto">
            <a:xfrm rot="2049538">
              <a:off x="1689" y="2115"/>
              <a:ext cx="243" cy="67"/>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13" name="Oval 61"/>
            <p:cNvSpPr>
              <a:spLocks noChangeArrowheads="1"/>
            </p:cNvSpPr>
            <p:nvPr/>
          </p:nvSpPr>
          <p:spPr bwMode="auto">
            <a:xfrm rot="8708815" flipV="1">
              <a:off x="1722" y="1956"/>
              <a:ext cx="176" cy="49"/>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444614" name="Oval 62"/>
            <p:cNvSpPr>
              <a:spLocks noChangeArrowheads="1"/>
            </p:cNvSpPr>
            <p:nvPr/>
          </p:nvSpPr>
          <p:spPr bwMode="auto">
            <a:xfrm rot="9843556" flipV="1">
              <a:off x="1624" y="2016"/>
              <a:ext cx="151" cy="3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nvGrpSpPr>
            <p:cNvPr id="444615" name="Group 63"/>
            <p:cNvGrpSpPr>
              <a:grpSpLocks/>
            </p:cNvGrpSpPr>
            <p:nvPr/>
          </p:nvGrpSpPr>
          <p:grpSpPr bwMode="auto">
            <a:xfrm>
              <a:off x="1136" y="2035"/>
              <a:ext cx="498" cy="303"/>
              <a:chOff x="11184" y="10764"/>
              <a:chExt cx="1044" cy="636"/>
            </a:xfrm>
          </p:grpSpPr>
          <p:sp>
            <p:nvSpPr>
              <p:cNvPr id="444621" name="Oval 64"/>
              <p:cNvSpPr>
                <a:spLocks noChangeArrowheads="1"/>
              </p:cNvSpPr>
              <p:nvPr/>
            </p:nvSpPr>
            <p:spPr bwMode="auto">
              <a:xfrm>
                <a:off x="11184" y="10764"/>
                <a:ext cx="636" cy="636"/>
              </a:xfrm>
              <a:prstGeom prst="ellipse">
                <a:avLst/>
              </a:prstGeom>
              <a:solidFill>
                <a:srgbClr val="FFFFFF"/>
              </a:solidFill>
              <a:ln w="25400">
                <a:solidFill>
                  <a:srgbClr val="000000"/>
                </a:solidFill>
                <a:round/>
                <a:headEnd/>
                <a:tailEnd/>
              </a:ln>
            </p:spPr>
            <p:txBody>
              <a:bodyPr/>
              <a:lstStyle/>
              <a:p>
                <a:pPr>
                  <a:lnSpc>
                    <a:spcPct val="110000"/>
                  </a:lnSpc>
                </a:pPr>
                <a:endParaRPr lang="en-ZA"/>
              </a:p>
            </p:txBody>
          </p:sp>
          <p:sp>
            <p:nvSpPr>
              <p:cNvPr id="444622" name="Line 65"/>
              <p:cNvSpPr>
                <a:spLocks noChangeShapeType="1"/>
              </p:cNvSpPr>
              <p:nvPr/>
            </p:nvSpPr>
            <p:spPr bwMode="auto">
              <a:xfrm flipV="1">
                <a:off x="11508" y="10800"/>
                <a:ext cx="720" cy="288"/>
              </a:xfrm>
              <a:prstGeom prst="line">
                <a:avLst/>
              </a:prstGeom>
              <a:noFill/>
              <a:ln w="9525">
                <a:solidFill>
                  <a:srgbClr val="000000"/>
                </a:solidFill>
                <a:round/>
                <a:headEnd/>
                <a:tailEnd/>
              </a:ln>
            </p:spPr>
            <p:txBody>
              <a:bodyPr/>
              <a:lstStyle/>
              <a:p>
                <a:endParaRPr lang="en-US"/>
              </a:p>
            </p:txBody>
          </p:sp>
        </p:grpSp>
        <p:grpSp>
          <p:nvGrpSpPr>
            <p:cNvPr id="444616" name="Group 68"/>
            <p:cNvGrpSpPr>
              <a:grpSpLocks/>
            </p:cNvGrpSpPr>
            <p:nvPr/>
          </p:nvGrpSpPr>
          <p:grpSpPr bwMode="auto">
            <a:xfrm rot="667202">
              <a:off x="1826" y="1795"/>
              <a:ext cx="245" cy="81"/>
              <a:chOff x="12367" y="7745"/>
              <a:chExt cx="480" cy="167"/>
            </a:xfrm>
          </p:grpSpPr>
          <p:sp>
            <p:nvSpPr>
              <p:cNvPr id="444619" name="Freeform 69"/>
              <p:cNvSpPr>
                <a:spLocks/>
              </p:cNvSpPr>
              <p:nvPr/>
            </p:nvSpPr>
            <p:spPr bwMode="auto">
              <a:xfrm flipH="1">
                <a:off x="12367" y="7841"/>
                <a:ext cx="480" cy="71"/>
              </a:xfrm>
              <a:custGeom>
                <a:avLst/>
                <a:gdLst>
                  <a:gd name="T0" fmla="*/ 0 w 480"/>
                  <a:gd name="T1" fmla="*/ 9 h 71"/>
                  <a:gd name="T2" fmla="*/ 203 w 480"/>
                  <a:gd name="T3" fmla="*/ 9 h 71"/>
                  <a:gd name="T4" fmla="*/ 375 w 480"/>
                  <a:gd name="T5" fmla="*/ 62 h 71"/>
                  <a:gd name="T6" fmla="*/ 480 w 480"/>
                  <a:gd name="T7" fmla="*/ 62 h 71"/>
                  <a:gd name="T8" fmla="*/ 0 60000 65536"/>
                  <a:gd name="T9" fmla="*/ 0 60000 65536"/>
                  <a:gd name="T10" fmla="*/ 0 60000 65536"/>
                  <a:gd name="T11" fmla="*/ 0 60000 65536"/>
                  <a:gd name="T12" fmla="*/ 0 w 480"/>
                  <a:gd name="T13" fmla="*/ 0 h 71"/>
                  <a:gd name="T14" fmla="*/ 480 w 480"/>
                  <a:gd name="T15" fmla="*/ 71 h 71"/>
                </a:gdLst>
                <a:ahLst/>
                <a:cxnLst>
                  <a:cxn ang="T8">
                    <a:pos x="T0" y="T1"/>
                  </a:cxn>
                  <a:cxn ang="T9">
                    <a:pos x="T2" y="T3"/>
                  </a:cxn>
                  <a:cxn ang="T10">
                    <a:pos x="T4" y="T5"/>
                  </a:cxn>
                  <a:cxn ang="T11">
                    <a:pos x="T6" y="T7"/>
                  </a:cxn>
                </a:cxnLst>
                <a:rect l="T12" t="T13" r="T14" b="T15"/>
                <a:pathLst>
                  <a:path w="480" h="71">
                    <a:moveTo>
                      <a:pt x="0" y="9"/>
                    </a:moveTo>
                    <a:cubicBezTo>
                      <a:pt x="70" y="4"/>
                      <a:pt x="141" y="0"/>
                      <a:pt x="203" y="9"/>
                    </a:cubicBezTo>
                    <a:cubicBezTo>
                      <a:pt x="265" y="18"/>
                      <a:pt x="329" y="53"/>
                      <a:pt x="375" y="62"/>
                    </a:cubicBezTo>
                    <a:cubicBezTo>
                      <a:pt x="421" y="71"/>
                      <a:pt x="450" y="66"/>
                      <a:pt x="480" y="62"/>
                    </a:cubicBezTo>
                  </a:path>
                </a:pathLst>
              </a:custGeom>
              <a:noFill/>
              <a:ln w="9525">
                <a:solidFill>
                  <a:srgbClr val="000000"/>
                </a:solidFill>
                <a:round/>
                <a:headEnd/>
                <a:tailEnd/>
              </a:ln>
            </p:spPr>
            <p:txBody>
              <a:bodyPr/>
              <a:lstStyle/>
              <a:p>
                <a:endParaRPr lang="en-US"/>
              </a:p>
            </p:txBody>
          </p:sp>
          <p:sp>
            <p:nvSpPr>
              <p:cNvPr id="444620" name="Freeform 70"/>
              <p:cNvSpPr>
                <a:spLocks/>
              </p:cNvSpPr>
              <p:nvPr/>
            </p:nvSpPr>
            <p:spPr bwMode="auto">
              <a:xfrm>
                <a:off x="12488" y="7745"/>
                <a:ext cx="226" cy="157"/>
              </a:xfrm>
              <a:custGeom>
                <a:avLst/>
                <a:gdLst>
                  <a:gd name="T0" fmla="*/ 0 w 226"/>
                  <a:gd name="T1" fmla="*/ 157 h 157"/>
                  <a:gd name="T2" fmla="*/ 7 w 226"/>
                  <a:gd name="T3" fmla="*/ 45 h 157"/>
                  <a:gd name="T4" fmla="*/ 127 w 226"/>
                  <a:gd name="T5" fmla="*/ 15 h 157"/>
                  <a:gd name="T6" fmla="*/ 195 w 226"/>
                  <a:gd name="T7" fmla="*/ 0 h 157"/>
                  <a:gd name="T8" fmla="*/ 157 w 226"/>
                  <a:gd name="T9" fmla="*/ 112 h 157"/>
                  <a:gd name="T10" fmla="*/ 0 w 226"/>
                  <a:gd name="T11" fmla="*/ 157 h 157"/>
                  <a:gd name="T12" fmla="*/ 0 60000 65536"/>
                  <a:gd name="T13" fmla="*/ 0 60000 65536"/>
                  <a:gd name="T14" fmla="*/ 0 60000 65536"/>
                  <a:gd name="T15" fmla="*/ 0 60000 65536"/>
                  <a:gd name="T16" fmla="*/ 0 60000 65536"/>
                  <a:gd name="T17" fmla="*/ 0 60000 65536"/>
                  <a:gd name="T18" fmla="*/ 0 w 226"/>
                  <a:gd name="T19" fmla="*/ 0 h 157"/>
                  <a:gd name="T20" fmla="*/ 226 w 226"/>
                  <a:gd name="T21" fmla="*/ 157 h 157"/>
                </a:gdLst>
                <a:ahLst/>
                <a:cxnLst>
                  <a:cxn ang="T12">
                    <a:pos x="T0" y="T1"/>
                  </a:cxn>
                  <a:cxn ang="T13">
                    <a:pos x="T2" y="T3"/>
                  </a:cxn>
                  <a:cxn ang="T14">
                    <a:pos x="T4" y="T5"/>
                  </a:cxn>
                  <a:cxn ang="T15">
                    <a:pos x="T6" y="T7"/>
                  </a:cxn>
                  <a:cxn ang="T16">
                    <a:pos x="T8" y="T9"/>
                  </a:cxn>
                  <a:cxn ang="T17">
                    <a:pos x="T10" y="T11"/>
                  </a:cxn>
                </a:cxnLst>
                <a:rect l="T18" t="T19" r="T20" b="T21"/>
                <a:pathLst>
                  <a:path w="226" h="157">
                    <a:moveTo>
                      <a:pt x="0" y="157"/>
                    </a:moveTo>
                    <a:lnTo>
                      <a:pt x="7" y="45"/>
                    </a:lnTo>
                    <a:cubicBezTo>
                      <a:pt x="51" y="17"/>
                      <a:pt x="68" y="21"/>
                      <a:pt x="127" y="15"/>
                    </a:cubicBezTo>
                    <a:cubicBezTo>
                      <a:pt x="149" y="7"/>
                      <a:pt x="195" y="0"/>
                      <a:pt x="195" y="0"/>
                    </a:cubicBezTo>
                    <a:cubicBezTo>
                      <a:pt x="203" y="106"/>
                      <a:pt x="226" y="91"/>
                      <a:pt x="157" y="112"/>
                    </a:cubicBezTo>
                    <a:cubicBezTo>
                      <a:pt x="113" y="142"/>
                      <a:pt x="52" y="157"/>
                      <a:pt x="0" y="157"/>
                    </a:cubicBezTo>
                    <a:close/>
                  </a:path>
                </a:pathLst>
              </a:custGeom>
              <a:solidFill>
                <a:srgbClr val="000000"/>
              </a:solidFill>
              <a:ln w="9525">
                <a:solidFill>
                  <a:srgbClr val="000000"/>
                </a:solidFill>
                <a:round/>
                <a:headEnd/>
                <a:tailEnd/>
              </a:ln>
            </p:spPr>
            <p:txBody>
              <a:bodyPr/>
              <a:lstStyle/>
              <a:p>
                <a:endParaRPr lang="en-US"/>
              </a:p>
            </p:txBody>
          </p:sp>
        </p:grpSp>
        <p:sp>
          <p:nvSpPr>
            <p:cNvPr id="444617" name="Freeform 66"/>
            <p:cNvSpPr>
              <a:spLocks/>
            </p:cNvSpPr>
            <p:nvPr/>
          </p:nvSpPr>
          <p:spPr bwMode="auto">
            <a:xfrm>
              <a:off x="2039" y="1768"/>
              <a:ext cx="32" cy="12"/>
            </a:xfrm>
            <a:custGeom>
              <a:avLst/>
              <a:gdLst>
                <a:gd name="T0" fmla="*/ 0 w 67"/>
                <a:gd name="T1" fmla="*/ 0 h 26"/>
                <a:gd name="T2" fmla="*/ 0 w 67"/>
                <a:gd name="T3" fmla="*/ 0 h 26"/>
                <a:gd name="T4" fmla="*/ 0 w 67"/>
                <a:gd name="T5" fmla="*/ 0 h 26"/>
                <a:gd name="T6" fmla="*/ 0 w 67"/>
                <a:gd name="T7" fmla="*/ 0 h 26"/>
                <a:gd name="T8" fmla="*/ 0 60000 65536"/>
                <a:gd name="T9" fmla="*/ 0 60000 65536"/>
                <a:gd name="T10" fmla="*/ 0 60000 65536"/>
                <a:gd name="T11" fmla="*/ 0 60000 65536"/>
                <a:gd name="T12" fmla="*/ 0 w 67"/>
                <a:gd name="T13" fmla="*/ 0 h 26"/>
                <a:gd name="T14" fmla="*/ 67 w 67"/>
                <a:gd name="T15" fmla="*/ 26 h 26"/>
              </a:gdLst>
              <a:ahLst/>
              <a:cxnLst>
                <a:cxn ang="T8">
                  <a:pos x="T0" y="T1"/>
                </a:cxn>
                <a:cxn ang="T9">
                  <a:pos x="T2" y="T3"/>
                </a:cxn>
                <a:cxn ang="T10">
                  <a:pos x="T4" y="T5"/>
                </a:cxn>
                <a:cxn ang="T11">
                  <a:pos x="T6" y="T7"/>
                </a:cxn>
              </a:cxnLst>
              <a:rect l="T12" t="T13" r="T14" b="T15"/>
              <a:pathLst>
                <a:path w="67" h="26">
                  <a:moveTo>
                    <a:pt x="0" y="26"/>
                  </a:moveTo>
                  <a:cubicBezTo>
                    <a:pt x="9" y="20"/>
                    <a:pt x="39" y="2"/>
                    <a:pt x="50" y="0"/>
                  </a:cubicBezTo>
                  <a:cubicBezTo>
                    <a:pt x="60" y="2"/>
                    <a:pt x="64" y="4"/>
                    <a:pt x="67" y="14"/>
                  </a:cubicBezTo>
                  <a:cubicBezTo>
                    <a:pt x="57" y="21"/>
                    <a:pt x="50" y="23"/>
                    <a:pt x="41" y="14"/>
                  </a:cubicBezTo>
                </a:path>
              </a:pathLst>
            </a:custGeom>
            <a:noFill/>
            <a:ln w="9525">
              <a:solidFill>
                <a:srgbClr val="000000"/>
              </a:solidFill>
              <a:round/>
              <a:headEnd/>
              <a:tailEnd/>
            </a:ln>
          </p:spPr>
          <p:txBody>
            <a:bodyPr/>
            <a:lstStyle/>
            <a:p>
              <a:endParaRPr lang="en-US"/>
            </a:p>
          </p:txBody>
        </p:sp>
        <p:sp>
          <p:nvSpPr>
            <p:cNvPr id="444618" name="Freeform 72"/>
            <p:cNvSpPr>
              <a:spLocks/>
            </p:cNvSpPr>
            <p:nvPr/>
          </p:nvSpPr>
          <p:spPr bwMode="auto">
            <a:xfrm rot="3789688" flipH="1">
              <a:off x="1930" y="1704"/>
              <a:ext cx="32" cy="12"/>
            </a:xfrm>
            <a:custGeom>
              <a:avLst/>
              <a:gdLst>
                <a:gd name="T0" fmla="*/ 0 w 67"/>
                <a:gd name="T1" fmla="*/ 0 h 26"/>
                <a:gd name="T2" fmla="*/ 0 w 67"/>
                <a:gd name="T3" fmla="*/ 0 h 26"/>
                <a:gd name="T4" fmla="*/ 0 w 67"/>
                <a:gd name="T5" fmla="*/ 0 h 26"/>
                <a:gd name="T6" fmla="*/ 0 w 67"/>
                <a:gd name="T7" fmla="*/ 0 h 26"/>
                <a:gd name="T8" fmla="*/ 0 60000 65536"/>
                <a:gd name="T9" fmla="*/ 0 60000 65536"/>
                <a:gd name="T10" fmla="*/ 0 60000 65536"/>
                <a:gd name="T11" fmla="*/ 0 60000 65536"/>
                <a:gd name="T12" fmla="*/ 0 w 67"/>
                <a:gd name="T13" fmla="*/ 0 h 26"/>
                <a:gd name="T14" fmla="*/ 67 w 67"/>
                <a:gd name="T15" fmla="*/ 26 h 26"/>
              </a:gdLst>
              <a:ahLst/>
              <a:cxnLst>
                <a:cxn ang="T8">
                  <a:pos x="T0" y="T1"/>
                </a:cxn>
                <a:cxn ang="T9">
                  <a:pos x="T2" y="T3"/>
                </a:cxn>
                <a:cxn ang="T10">
                  <a:pos x="T4" y="T5"/>
                </a:cxn>
                <a:cxn ang="T11">
                  <a:pos x="T6" y="T7"/>
                </a:cxn>
              </a:cxnLst>
              <a:rect l="T12" t="T13" r="T14" b="T15"/>
              <a:pathLst>
                <a:path w="67" h="26">
                  <a:moveTo>
                    <a:pt x="0" y="26"/>
                  </a:moveTo>
                  <a:cubicBezTo>
                    <a:pt x="9" y="20"/>
                    <a:pt x="39" y="2"/>
                    <a:pt x="50" y="0"/>
                  </a:cubicBezTo>
                  <a:cubicBezTo>
                    <a:pt x="60" y="2"/>
                    <a:pt x="64" y="4"/>
                    <a:pt x="67" y="14"/>
                  </a:cubicBezTo>
                  <a:cubicBezTo>
                    <a:pt x="57" y="21"/>
                    <a:pt x="50" y="23"/>
                    <a:pt x="41" y="14"/>
                  </a:cubicBezTo>
                </a:path>
              </a:pathLst>
            </a:custGeom>
            <a:noFill/>
            <a:ln w="9525">
              <a:solidFill>
                <a:srgbClr val="000000"/>
              </a:solidFill>
              <a:round/>
              <a:headEnd/>
              <a:tailEnd/>
            </a:ln>
          </p:spPr>
          <p:txBody>
            <a:bodyPr/>
            <a:lstStyle/>
            <a:p>
              <a:endParaRPr lang="en-US"/>
            </a:p>
          </p:txBody>
        </p:sp>
      </p:grpSp>
      <p:sp>
        <p:nvSpPr>
          <p:cNvPr id="444441" name="Freeform 25"/>
          <p:cNvSpPr>
            <a:spLocks/>
          </p:cNvSpPr>
          <p:nvPr/>
        </p:nvSpPr>
        <p:spPr bwMode="auto">
          <a:xfrm>
            <a:off x="1631950" y="3084513"/>
            <a:ext cx="795338" cy="715962"/>
          </a:xfrm>
          <a:custGeom>
            <a:avLst/>
            <a:gdLst>
              <a:gd name="T0" fmla="*/ 2147483647 w 1398"/>
              <a:gd name="T1" fmla="*/ 2147483647 h 406"/>
              <a:gd name="T2" fmla="*/ 2147483647 w 1398"/>
              <a:gd name="T3" fmla="*/ 2147483647 h 406"/>
              <a:gd name="T4" fmla="*/ 2147483647 w 1398"/>
              <a:gd name="T5" fmla="*/ 2147483647 h 406"/>
              <a:gd name="T6" fmla="*/ 2147483647 w 1398"/>
              <a:gd name="T7" fmla="*/ 2147483647 h 406"/>
              <a:gd name="T8" fmla="*/ 2147483647 w 1398"/>
              <a:gd name="T9" fmla="*/ 2147483647 h 406"/>
              <a:gd name="T10" fmla="*/ 0 60000 65536"/>
              <a:gd name="T11" fmla="*/ 0 60000 65536"/>
              <a:gd name="T12" fmla="*/ 0 60000 65536"/>
              <a:gd name="T13" fmla="*/ 0 60000 65536"/>
              <a:gd name="T14" fmla="*/ 0 60000 65536"/>
              <a:gd name="T15" fmla="*/ 0 w 1398"/>
              <a:gd name="T16" fmla="*/ 0 h 406"/>
              <a:gd name="T17" fmla="*/ 1398 w 1398"/>
              <a:gd name="T18" fmla="*/ 406 h 406"/>
            </a:gdLst>
            <a:ahLst/>
            <a:cxnLst>
              <a:cxn ang="T10">
                <a:pos x="T0" y="T1"/>
              </a:cxn>
              <a:cxn ang="T11">
                <a:pos x="T2" y="T3"/>
              </a:cxn>
              <a:cxn ang="T12">
                <a:pos x="T4" y="T5"/>
              </a:cxn>
              <a:cxn ang="T13">
                <a:pos x="T6" y="T7"/>
              </a:cxn>
              <a:cxn ang="T14">
                <a:pos x="T8" y="T9"/>
              </a:cxn>
            </a:cxnLst>
            <a:rect l="T15" t="T16" r="T17" b="T18"/>
            <a:pathLst>
              <a:path w="1398" h="406">
                <a:moveTo>
                  <a:pt x="261" y="56"/>
                </a:moveTo>
                <a:cubicBezTo>
                  <a:pt x="472" y="15"/>
                  <a:pt x="1005" y="0"/>
                  <a:pt x="1181" y="61"/>
                </a:cubicBezTo>
                <a:cubicBezTo>
                  <a:pt x="1358" y="120"/>
                  <a:pt x="1398" y="327"/>
                  <a:pt x="1206" y="366"/>
                </a:cubicBezTo>
                <a:cubicBezTo>
                  <a:pt x="1014" y="405"/>
                  <a:pt x="266" y="406"/>
                  <a:pt x="133" y="360"/>
                </a:cubicBezTo>
                <a:cubicBezTo>
                  <a:pt x="0" y="315"/>
                  <a:pt x="50" y="99"/>
                  <a:pt x="261" y="56"/>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graphicFrame>
        <p:nvGraphicFramePr>
          <p:cNvPr id="444445" name="Object 29"/>
          <p:cNvGraphicFramePr>
            <a:graphicFrameLocks noChangeAspect="1"/>
          </p:cNvGraphicFramePr>
          <p:nvPr/>
        </p:nvGraphicFramePr>
        <p:xfrm>
          <a:off x="2144713" y="3965575"/>
          <a:ext cx="292100" cy="330200"/>
        </p:xfrm>
        <a:graphic>
          <a:graphicData uri="http://schemas.openxmlformats.org/presentationml/2006/ole">
            <mc:AlternateContent xmlns:mc="http://schemas.openxmlformats.org/markup-compatibility/2006">
              <mc:Choice xmlns:v="urn:schemas-microsoft-com:vml" Requires="v">
                <p:oleObj spid="_x0000_s444632" name="Equation" r:id="rId12" imgW="291960" imgH="330120" progId="Equation.DSMT4">
                  <p:embed/>
                </p:oleObj>
              </mc:Choice>
              <mc:Fallback>
                <p:oleObj name="Equation" r:id="rId12" imgW="291960" imgH="330120" progId="Equation.DSMT4">
                  <p:embed/>
                  <p:pic>
                    <p:nvPicPr>
                      <p:cNvPr id="0" name="Picture 2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44713" y="3965575"/>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444" name="Object 28"/>
          <p:cNvGraphicFramePr>
            <a:graphicFrameLocks noChangeAspect="1"/>
          </p:cNvGraphicFramePr>
          <p:nvPr/>
        </p:nvGraphicFramePr>
        <p:xfrm>
          <a:off x="1766888" y="2732088"/>
          <a:ext cx="203200" cy="279400"/>
        </p:xfrm>
        <a:graphic>
          <a:graphicData uri="http://schemas.openxmlformats.org/presentationml/2006/ole">
            <mc:AlternateContent xmlns:mc="http://schemas.openxmlformats.org/markup-compatibility/2006">
              <mc:Choice xmlns:v="urn:schemas-microsoft-com:vml" Requires="v">
                <p:oleObj spid="_x0000_s444633" name="Equation" r:id="rId14" imgW="203040" imgH="279360" progId="Equation.DSMT4">
                  <p:embed/>
                </p:oleObj>
              </mc:Choice>
              <mc:Fallback>
                <p:oleObj name="Equation" r:id="rId14" imgW="203040" imgH="279360" progId="Equation.DSMT4">
                  <p:embed/>
                  <p:pic>
                    <p:nvPicPr>
                      <p:cNvPr id="0" name="Picture 2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66888" y="2732088"/>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453" name="Object 37"/>
          <p:cNvGraphicFramePr>
            <a:graphicFrameLocks noChangeAspect="1"/>
          </p:cNvGraphicFramePr>
          <p:nvPr/>
        </p:nvGraphicFramePr>
        <p:xfrm>
          <a:off x="2251075" y="2806700"/>
          <a:ext cx="368300" cy="393700"/>
        </p:xfrm>
        <a:graphic>
          <a:graphicData uri="http://schemas.openxmlformats.org/presentationml/2006/ole">
            <mc:AlternateContent xmlns:mc="http://schemas.openxmlformats.org/markup-compatibility/2006">
              <mc:Choice xmlns:v="urn:schemas-microsoft-com:vml" Requires="v">
                <p:oleObj spid="_x0000_s444634" name="Equation" r:id="rId16" imgW="368280" imgH="393480" progId="Equation.DSMT4">
                  <p:embed/>
                </p:oleObj>
              </mc:Choice>
              <mc:Fallback>
                <p:oleObj name="Equation" r:id="rId16" imgW="368280" imgH="393480" progId="Equation.DSMT4">
                  <p:embed/>
                  <p:pic>
                    <p:nvPicPr>
                      <p:cNvPr id="0" name="Picture 3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51075" y="2806700"/>
                        <a:ext cx="3683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4443" name="Line 27"/>
          <p:cNvSpPr>
            <a:spLocks noChangeShapeType="1"/>
          </p:cNvSpPr>
          <p:nvPr/>
        </p:nvSpPr>
        <p:spPr bwMode="auto">
          <a:xfrm flipV="1">
            <a:off x="1976438" y="2951163"/>
            <a:ext cx="6350" cy="655637"/>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452" name="Line 36"/>
          <p:cNvSpPr>
            <a:spLocks noChangeShapeType="1"/>
          </p:cNvSpPr>
          <p:nvPr/>
        </p:nvSpPr>
        <p:spPr bwMode="auto">
          <a:xfrm rot="-5400000">
            <a:off x="2236787" y="3068638"/>
            <a:ext cx="244475" cy="5651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446" name="Line 30"/>
          <p:cNvSpPr>
            <a:spLocks noChangeShapeType="1"/>
          </p:cNvSpPr>
          <p:nvPr/>
        </p:nvSpPr>
        <p:spPr bwMode="auto">
          <a:xfrm rot="5400000" flipH="1">
            <a:off x="1631156" y="3374232"/>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4510" name="Object 94"/>
          <p:cNvGraphicFramePr>
            <a:graphicFrameLocks noChangeAspect="1"/>
          </p:cNvGraphicFramePr>
          <p:nvPr/>
        </p:nvGraphicFramePr>
        <p:xfrm>
          <a:off x="6740525" y="3800475"/>
          <a:ext cx="304800" cy="393700"/>
        </p:xfrm>
        <a:graphic>
          <a:graphicData uri="http://schemas.openxmlformats.org/presentationml/2006/ole">
            <mc:AlternateContent xmlns:mc="http://schemas.openxmlformats.org/markup-compatibility/2006">
              <mc:Choice xmlns:v="urn:schemas-microsoft-com:vml" Requires="v">
                <p:oleObj spid="_x0000_s444635" name="Equation" r:id="rId18" imgW="304560" imgH="393480" progId="Equation.DSMT4">
                  <p:embed/>
                </p:oleObj>
              </mc:Choice>
              <mc:Fallback>
                <p:oleObj name="Equation" r:id="rId18" imgW="304560" imgH="393480" progId="Equation.DSMT4">
                  <p:embed/>
                  <p:pic>
                    <p:nvPicPr>
                      <p:cNvPr id="0" name="Picture 9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740525" y="3800475"/>
                        <a:ext cx="3048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4514" name="Freeform 98"/>
          <p:cNvSpPr>
            <a:spLocks/>
          </p:cNvSpPr>
          <p:nvPr/>
        </p:nvSpPr>
        <p:spPr bwMode="auto">
          <a:xfrm flipH="1">
            <a:off x="7092950" y="3084513"/>
            <a:ext cx="795338" cy="715962"/>
          </a:xfrm>
          <a:custGeom>
            <a:avLst/>
            <a:gdLst>
              <a:gd name="T0" fmla="*/ 2147483647 w 1398"/>
              <a:gd name="T1" fmla="*/ 2147483647 h 406"/>
              <a:gd name="T2" fmla="*/ 2147483647 w 1398"/>
              <a:gd name="T3" fmla="*/ 2147483647 h 406"/>
              <a:gd name="T4" fmla="*/ 2147483647 w 1398"/>
              <a:gd name="T5" fmla="*/ 2147483647 h 406"/>
              <a:gd name="T6" fmla="*/ 2147483647 w 1398"/>
              <a:gd name="T7" fmla="*/ 2147483647 h 406"/>
              <a:gd name="T8" fmla="*/ 2147483647 w 1398"/>
              <a:gd name="T9" fmla="*/ 2147483647 h 406"/>
              <a:gd name="T10" fmla="*/ 0 60000 65536"/>
              <a:gd name="T11" fmla="*/ 0 60000 65536"/>
              <a:gd name="T12" fmla="*/ 0 60000 65536"/>
              <a:gd name="T13" fmla="*/ 0 60000 65536"/>
              <a:gd name="T14" fmla="*/ 0 60000 65536"/>
              <a:gd name="T15" fmla="*/ 0 w 1398"/>
              <a:gd name="T16" fmla="*/ 0 h 406"/>
              <a:gd name="T17" fmla="*/ 1398 w 1398"/>
              <a:gd name="T18" fmla="*/ 406 h 406"/>
            </a:gdLst>
            <a:ahLst/>
            <a:cxnLst>
              <a:cxn ang="T10">
                <a:pos x="T0" y="T1"/>
              </a:cxn>
              <a:cxn ang="T11">
                <a:pos x="T2" y="T3"/>
              </a:cxn>
              <a:cxn ang="T12">
                <a:pos x="T4" y="T5"/>
              </a:cxn>
              <a:cxn ang="T13">
                <a:pos x="T6" y="T7"/>
              </a:cxn>
              <a:cxn ang="T14">
                <a:pos x="T8" y="T9"/>
              </a:cxn>
            </a:cxnLst>
            <a:rect l="T15" t="T16" r="T17" b="T18"/>
            <a:pathLst>
              <a:path w="1398" h="406">
                <a:moveTo>
                  <a:pt x="261" y="56"/>
                </a:moveTo>
                <a:cubicBezTo>
                  <a:pt x="472" y="15"/>
                  <a:pt x="1005" y="0"/>
                  <a:pt x="1181" y="61"/>
                </a:cubicBezTo>
                <a:cubicBezTo>
                  <a:pt x="1358" y="120"/>
                  <a:pt x="1398" y="327"/>
                  <a:pt x="1206" y="366"/>
                </a:cubicBezTo>
                <a:cubicBezTo>
                  <a:pt x="1014" y="405"/>
                  <a:pt x="266" y="406"/>
                  <a:pt x="133" y="360"/>
                </a:cubicBezTo>
                <a:cubicBezTo>
                  <a:pt x="0" y="315"/>
                  <a:pt x="50" y="99"/>
                  <a:pt x="261" y="56"/>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graphicFrame>
        <p:nvGraphicFramePr>
          <p:cNvPr id="444515" name="Object 99"/>
          <p:cNvGraphicFramePr>
            <a:graphicFrameLocks noChangeAspect="1"/>
          </p:cNvGraphicFramePr>
          <p:nvPr/>
        </p:nvGraphicFramePr>
        <p:xfrm>
          <a:off x="7605713" y="3965575"/>
          <a:ext cx="292100" cy="330200"/>
        </p:xfrm>
        <a:graphic>
          <a:graphicData uri="http://schemas.openxmlformats.org/presentationml/2006/ole">
            <mc:AlternateContent xmlns:mc="http://schemas.openxmlformats.org/markup-compatibility/2006">
              <mc:Choice xmlns:v="urn:schemas-microsoft-com:vml" Requires="v">
                <p:oleObj spid="_x0000_s444636" name="Equation" r:id="rId20" imgW="291960" imgH="330120" progId="Equation.DSMT4">
                  <p:embed/>
                </p:oleObj>
              </mc:Choice>
              <mc:Fallback>
                <p:oleObj name="Equation" r:id="rId20" imgW="291960" imgH="330120" progId="Equation.DSMT4">
                  <p:embed/>
                  <p:pic>
                    <p:nvPicPr>
                      <p:cNvPr id="0" name="Picture 99"/>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605713" y="3965575"/>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16" name="Object 100"/>
          <p:cNvGraphicFramePr>
            <a:graphicFrameLocks noChangeAspect="1"/>
          </p:cNvGraphicFramePr>
          <p:nvPr/>
        </p:nvGraphicFramePr>
        <p:xfrm>
          <a:off x="7632700" y="2720975"/>
          <a:ext cx="203200" cy="279400"/>
        </p:xfrm>
        <a:graphic>
          <a:graphicData uri="http://schemas.openxmlformats.org/presentationml/2006/ole">
            <mc:AlternateContent xmlns:mc="http://schemas.openxmlformats.org/markup-compatibility/2006">
              <mc:Choice xmlns:v="urn:schemas-microsoft-com:vml" Requires="v">
                <p:oleObj spid="_x0000_s444637" name="Equation" r:id="rId22" imgW="203040" imgH="279360" progId="Equation.DSMT4">
                  <p:embed/>
                </p:oleObj>
              </mc:Choice>
              <mc:Fallback>
                <p:oleObj name="Equation" r:id="rId22" imgW="203040" imgH="279360" progId="Equation.DSMT4">
                  <p:embed/>
                  <p:pic>
                    <p:nvPicPr>
                      <p:cNvPr id="0" name="Picture 10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632700" y="2720975"/>
                        <a:ext cx="203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17" name="Object 101"/>
          <p:cNvGraphicFramePr>
            <a:graphicFrameLocks noChangeAspect="1"/>
          </p:cNvGraphicFramePr>
          <p:nvPr/>
        </p:nvGraphicFramePr>
        <p:xfrm>
          <a:off x="7002463" y="2913063"/>
          <a:ext cx="355600" cy="393700"/>
        </p:xfrm>
        <a:graphic>
          <a:graphicData uri="http://schemas.openxmlformats.org/presentationml/2006/ole">
            <mc:AlternateContent xmlns:mc="http://schemas.openxmlformats.org/markup-compatibility/2006">
              <mc:Choice xmlns:v="urn:schemas-microsoft-com:vml" Requires="v">
                <p:oleObj spid="_x0000_s444638" name="Equation" r:id="rId24" imgW="355320" imgH="393480" progId="Equation.DSMT4">
                  <p:embed/>
                </p:oleObj>
              </mc:Choice>
              <mc:Fallback>
                <p:oleObj name="Equation" r:id="rId24" imgW="355320" imgH="393480" progId="Equation.DSMT4">
                  <p:embed/>
                  <p:pic>
                    <p:nvPicPr>
                      <p:cNvPr id="0" name="Picture 10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002463" y="2913063"/>
                        <a:ext cx="355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4518" name="Line 102"/>
          <p:cNvSpPr>
            <a:spLocks noChangeShapeType="1"/>
          </p:cNvSpPr>
          <p:nvPr/>
        </p:nvSpPr>
        <p:spPr bwMode="auto">
          <a:xfrm flipH="1" flipV="1">
            <a:off x="7604125" y="2951163"/>
            <a:ext cx="6350" cy="655637"/>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19" name="Line 103"/>
          <p:cNvSpPr>
            <a:spLocks noChangeShapeType="1"/>
          </p:cNvSpPr>
          <p:nvPr/>
        </p:nvSpPr>
        <p:spPr bwMode="auto">
          <a:xfrm rot="5400000" flipV="1">
            <a:off x="7081044" y="3053556"/>
            <a:ext cx="234950" cy="57943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448" name="Line 32"/>
          <p:cNvSpPr>
            <a:spLocks noChangeShapeType="1"/>
          </p:cNvSpPr>
          <p:nvPr/>
        </p:nvSpPr>
        <p:spPr bwMode="auto">
          <a:xfrm>
            <a:off x="1155700" y="5667375"/>
            <a:ext cx="6350" cy="65563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442" name="Line 26"/>
          <p:cNvSpPr>
            <a:spLocks noChangeShapeType="1"/>
          </p:cNvSpPr>
          <p:nvPr/>
        </p:nvSpPr>
        <p:spPr bwMode="auto">
          <a:xfrm>
            <a:off x="2049463" y="3530600"/>
            <a:ext cx="6350" cy="65563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20" name="Line 104"/>
          <p:cNvSpPr>
            <a:spLocks noChangeShapeType="1"/>
          </p:cNvSpPr>
          <p:nvPr/>
        </p:nvSpPr>
        <p:spPr bwMode="auto">
          <a:xfrm flipH="1">
            <a:off x="7510463" y="3530600"/>
            <a:ext cx="6350" cy="65563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21" name="Line 105"/>
          <p:cNvSpPr>
            <a:spLocks noChangeShapeType="1"/>
          </p:cNvSpPr>
          <p:nvPr/>
        </p:nvSpPr>
        <p:spPr bwMode="auto">
          <a:xfrm rot="5400000" flipH="1">
            <a:off x="7092156" y="3374232"/>
            <a:ext cx="7937" cy="6604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25" name="Line 109"/>
          <p:cNvSpPr>
            <a:spLocks noChangeShapeType="1"/>
          </p:cNvSpPr>
          <p:nvPr/>
        </p:nvSpPr>
        <p:spPr bwMode="auto">
          <a:xfrm rot="-5400000">
            <a:off x="1462882" y="4856956"/>
            <a:ext cx="433388" cy="10001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27" name="Line 111"/>
          <p:cNvSpPr>
            <a:spLocks noChangeShapeType="1"/>
          </p:cNvSpPr>
          <p:nvPr/>
        </p:nvSpPr>
        <p:spPr bwMode="auto">
          <a:xfrm rot="5400000" flipH="1">
            <a:off x="755650" y="5243513"/>
            <a:ext cx="9525" cy="68580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28" name="Freeform 112"/>
          <p:cNvSpPr>
            <a:spLocks/>
          </p:cNvSpPr>
          <p:nvPr/>
        </p:nvSpPr>
        <p:spPr bwMode="auto">
          <a:xfrm>
            <a:off x="1611313" y="5391150"/>
            <a:ext cx="44450" cy="209550"/>
          </a:xfrm>
          <a:custGeom>
            <a:avLst/>
            <a:gdLst>
              <a:gd name="T0" fmla="*/ 0 w 169"/>
              <a:gd name="T1" fmla="*/ 0 h 347"/>
              <a:gd name="T2" fmla="*/ 2147483647 w 169"/>
              <a:gd name="T3" fmla="*/ 2147483647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444529" name="Line 113"/>
          <p:cNvSpPr>
            <a:spLocks noChangeShapeType="1"/>
          </p:cNvSpPr>
          <p:nvPr/>
        </p:nvSpPr>
        <p:spPr bwMode="auto">
          <a:xfrm rot="-1182276">
            <a:off x="1244600" y="5432425"/>
            <a:ext cx="889000" cy="319088"/>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4531" name="Freeform 115"/>
          <p:cNvSpPr>
            <a:spLocks/>
          </p:cNvSpPr>
          <p:nvPr/>
        </p:nvSpPr>
        <p:spPr bwMode="auto">
          <a:xfrm rot="1923587" flipH="1">
            <a:off x="1439863" y="5562600"/>
            <a:ext cx="184150" cy="203200"/>
          </a:xfrm>
          <a:custGeom>
            <a:avLst/>
            <a:gdLst>
              <a:gd name="T0" fmla="*/ 2147483647 w 116"/>
              <a:gd name="T1" fmla="*/ 0 h 128"/>
              <a:gd name="T2" fmla="*/ 0 w 116"/>
              <a:gd name="T3" fmla="*/ 2147483647 h 128"/>
              <a:gd name="T4" fmla="*/ 0 60000 65536"/>
              <a:gd name="T5" fmla="*/ 0 60000 65536"/>
              <a:gd name="T6" fmla="*/ 0 w 116"/>
              <a:gd name="T7" fmla="*/ 0 h 128"/>
              <a:gd name="T8" fmla="*/ 116 w 116"/>
              <a:gd name="T9" fmla="*/ 128 h 128"/>
            </a:gdLst>
            <a:ahLst/>
            <a:cxnLst>
              <a:cxn ang="T4">
                <a:pos x="T0" y="T1"/>
              </a:cxn>
              <a:cxn ang="T5">
                <a:pos x="T2" y="T3"/>
              </a:cxn>
            </a:cxnLst>
            <a:rect l="T6" t="T7" r="T8" b="T9"/>
            <a:pathLst>
              <a:path w="116" h="128">
                <a:moveTo>
                  <a:pt x="116" y="0"/>
                </a:moveTo>
                <a:cubicBezTo>
                  <a:pt x="110" y="60"/>
                  <a:pt x="82" y="124"/>
                  <a:pt x="0" y="128"/>
                </a:cubicBezTo>
              </a:path>
            </a:pathLst>
          </a:custGeom>
          <a:noFill/>
          <a:ln w="12700">
            <a:solidFill>
              <a:schemeClr val="tx1"/>
            </a:solidFill>
            <a:round/>
            <a:headEnd/>
            <a:tailEnd type="none" w="lg" len="lg"/>
          </a:ln>
        </p:spPr>
        <p:txBody>
          <a:bodyPr lIns="90000" tIns="46800" rIns="90000" bIns="46800"/>
          <a:lstStyle/>
          <a:p>
            <a:endParaRPr lang="en-US"/>
          </a:p>
        </p:txBody>
      </p:sp>
      <p:sp>
        <p:nvSpPr>
          <p:cNvPr id="444532" name="Line 116"/>
          <p:cNvSpPr>
            <a:spLocks noChangeShapeType="1"/>
          </p:cNvSpPr>
          <p:nvPr/>
        </p:nvSpPr>
        <p:spPr bwMode="auto">
          <a:xfrm rot="20417724" flipV="1">
            <a:off x="1120775" y="5105400"/>
            <a:ext cx="171450" cy="45720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4454" name="Oval 38"/>
          <p:cNvSpPr>
            <a:spLocks noChangeAspect="1" noChangeArrowheads="1"/>
          </p:cNvSpPr>
          <p:nvPr/>
        </p:nvSpPr>
        <p:spPr bwMode="auto">
          <a:xfrm>
            <a:off x="1085850" y="5540375"/>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444533" name="Object 117"/>
          <p:cNvGraphicFramePr>
            <a:graphicFrameLocks noChangeAspect="1"/>
          </p:cNvGraphicFramePr>
          <p:nvPr/>
        </p:nvGraphicFramePr>
        <p:xfrm>
          <a:off x="247650" y="5078413"/>
          <a:ext cx="444500" cy="393700"/>
        </p:xfrm>
        <a:graphic>
          <a:graphicData uri="http://schemas.openxmlformats.org/presentationml/2006/ole">
            <mc:AlternateContent xmlns:mc="http://schemas.openxmlformats.org/markup-compatibility/2006">
              <mc:Choice xmlns:v="urn:schemas-microsoft-com:vml" Requires="v">
                <p:oleObj spid="_x0000_s444639" name="Equation" r:id="rId26" imgW="444240" imgH="393480" progId="Equation.DSMT4">
                  <p:embed/>
                </p:oleObj>
              </mc:Choice>
              <mc:Fallback>
                <p:oleObj name="Equation" r:id="rId26" imgW="444240" imgH="393480" progId="Equation.DSMT4">
                  <p:embed/>
                  <p:pic>
                    <p:nvPicPr>
                      <p:cNvPr id="0" name="Picture 11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47650" y="5078413"/>
                        <a:ext cx="4445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34" name="Object 118"/>
          <p:cNvGraphicFramePr>
            <a:graphicFrameLocks noChangeAspect="1"/>
          </p:cNvGraphicFramePr>
          <p:nvPr/>
        </p:nvGraphicFramePr>
        <p:xfrm>
          <a:off x="2216150" y="4878388"/>
          <a:ext cx="368300" cy="393700"/>
        </p:xfrm>
        <a:graphic>
          <a:graphicData uri="http://schemas.openxmlformats.org/presentationml/2006/ole">
            <mc:AlternateContent xmlns:mc="http://schemas.openxmlformats.org/markup-compatibility/2006">
              <mc:Choice xmlns:v="urn:schemas-microsoft-com:vml" Requires="v">
                <p:oleObj spid="_x0000_s444640" name="Equation" r:id="rId28" imgW="368280" imgH="393480" progId="Equation.DSMT4">
                  <p:embed/>
                </p:oleObj>
              </mc:Choice>
              <mc:Fallback>
                <p:oleObj name="Equation" r:id="rId28" imgW="368280" imgH="393480" progId="Equation.DSMT4">
                  <p:embed/>
                  <p:pic>
                    <p:nvPicPr>
                      <p:cNvPr id="0" name="Picture 118"/>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216150" y="4878388"/>
                        <a:ext cx="3683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36" name="Object 120"/>
          <p:cNvGraphicFramePr>
            <a:graphicFrameLocks noChangeAspect="1"/>
          </p:cNvGraphicFramePr>
          <p:nvPr/>
        </p:nvGraphicFramePr>
        <p:xfrm>
          <a:off x="1287463" y="4581525"/>
          <a:ext cx="1181100" cy="355600"/>
        </p:xfrm>
        <a:graphic>
          <a:graphicData uri="http://schemas.openxmlformats.org/presentationml/2006/ole">
            <mc:AlternateContent xmlns:mc="http://schemas.openxmlformats.org/markup-compatibility/2006">
              <mc:Choice xmlns:v="urn:schemas-microsoft-com:vml" Requires="v">
                <p:oleObj spid="_x0000_s444641" name="Equation" r:id="rId30" imgW="1180800" imgH="355320" progId="Equation.DSMT4">
                  <p:embed/>
                </p:oleObj>
              </mc:Choice>
              <mc:Fallback>
                <p:oleObj name="Equation" r:id="rId30" imgW="1180800" imgH="355320" progId="Equation.DSMT4">
                  <p:embed/>
                  <p:pic>
                    <p:nvPicPr>
                      <p:cNvPr id="0" name="Picture 120"/>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287463" y="4581525"/>
                        <a:ext cx="11811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4537" name="Freeform 121"/>
          <p:cNvSpPr>
            <a:spLocks/>
          </p:cNvSpPr>
          <p:nvPr/>
        </p:nvSpPr>
        <p:spPr bwMode="auto">
          <a:xfrm>
            <a:off x="1366838" y="4930775"/>
            <a:ext cx="314325" cy="304800"/>
          </a:xfrm>
          <a:custGeom>
            <a:avLst/>
            <a:gdLst>
              <a:gd name="T0" fmla="*/ 2147483647 w 198"/>
              <a:gd name="T1" fmla="*/ 0 h 192"/>
              <a:gd name="T2" fmla="*/ 0 w 198"/>
              <a:gd name="T3" fmla="*/ 2147483647 h 192"/>
              <a:gd name="T4" fmla="*/ 0 60000 65536"/>
              <a:gd name="T5" fmla="*/ 0 60000 65536"/>
              <a:gd name="T6" fmla="*/ 0 w 198"/>
              <a:gd name="T7" fmla="*/ 0 h 192"/>
              <a:gd name="T8" fmla="*/ 198 w 198"/>
              <a:gd name="T9" fmla="*/ 192 h 192"/>
            </a:gdLst>
            <a:ahLst/>
            <a:cxnLst>
              <a:cxn ang="T4">
                <a:pos x="T0" y="T1"/>
              </a:cxn>
              <a:cxn ang="T5">
                <a:pos x="T2" y="T3"/>
              </a:cxn>
            </a:cxnLst>
            <a:rect l="T6" t="T7" r="T8" b="T9"/>
            <a:pathLst>
              <a:path w="198" h="192">
                <a:moveTo>
                  <a:pt x="198" y="0"/>
                </a:moveTo>
                <a:cubicBezTo>
                  <a:pt x="164" y="107"/>
                  <a:pt x="102" y="158"/>
                  <a:pt x="0" y="192"/>
                </a:cubicBezTo>
              </a:path>
            </a:pathLst>
          </a:custGeom>
          <a:noFill/>
          <a:ln w="12700">
            <a:solidFill>
              <a:schemeClr val="tx1"/>
            </a:solidFill>
            <a:round/>
            <a:headEnd/>
            <a:tailEnd type="none" w="lg" len="lg"/>
          </a:ln>
        </p:spPr>
        <p:txBody>
          <a:bodyPr lIns="90000" tIns="46800" rIns="90000" bIns="46800"/>
          <a:lstStyle/>
          <a:p>
            <a:endParaRPr lang="en-US"/>
          </a:p>
        </p:txBody>
      </p:sp>
      <p:graphicFrame>
        <p:nvGraphicFramePr>
          <p:cNvPr id="444538" name="Object 122"/>
          <p:cNvGraphicFramePr>
            <a:graphicFrameLocks noChangeAspect="1"/>
          </p:cNvGraphicFramePr>
          <p:nvPr/>
        </p:nvGraphicFramePr>
        <p:xfrm>
          <a:off x="2033588" y="5680075"/>
          <a:ext cx="1219200" cy="355600"/>
        </p:xfrm>
        <a:graphic>
          <a:graphicData uri="http://schemas.openxmlformats.org/presentationml/2006/ole">
            <mc:AlternateContent xmlns:mc="http://schemas.openxmlformats.org/markup-compatibility/2006">
              <mc:Choice xmlns:v="urn:schemas-microsoft-com:vml" Requires="v">
                <p:oleObj spid="_x0000_s444642" name="Equation" r:id="rId32" imgW="1218960" imgH="355320" progId="Equation.DSMT4">
                  <p:embed/>
                </p:oleObj>
              </mc:Choice>
              <mc:Fallback>
                <p:oleObj name="Equation" r:id="rId32" imgW="1218960" imgH="355320" progId="Equation.DSMT4">
                  <p:embed/>
                  <p:pic>
                    <p:nvPicPr>
                      <p:cNvPr id="0" name="Picture 122"/>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2033588" y="5680075"/>
                        <a:ext cx="12192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44539" name="Group 123"/>
          <p:cNvGrpSpPr>
            <a:grpSpLocks/>
          </p:cNvGrpSpPr>
          <p:nvPr/>
        </p:nvGrpSpPr>
        <p:grpSpPr bwMode="auto">
          <a:xfrm>
            <a:off x="5903913" y="4267200"/>
            <a:ext cx="3032125" cy="2122488"/>
            <a:chOff x="3246" y="716"/>
            <a:chExt cx="1910" cy="1411"/>
          </a:xfrm>
        </p:grpSpPr>
        <p:sp>
          <p:nvSpPr>
            <p:cNvPr id="444601" name="Line 124"/>
            <p:cNvSpPr>
              <a:spLocks noChangeShapeType="1"/>
            </p:cNvSpPr>
            <p:nvPr/>
          </p:nvSpPr>
          <p:spPr bwMode="auto">
            <a:xfrm flipV="1">
              <a:off x="3566" y="833"/>
              <a:ext cx="0" cy="1294"/>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4602" name="Line 125"/>
            <p:cNvSpPr>
              <a:spLocks noChangeShapeType="1"/>
            </p:cNvSpPr>
            <p:nvPr/>
          </p:nvSpPr>
          <p:spPr bwMode="auto">
            <a:xfrm>
              <a:off x="3388" y="1599"/>
              <a:ext cx="1768"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4603" name="Rectangle 126"/>
            <p:cNvSpPr>
              <a:spLocks noChangeArrowheads="1"/>
            </p:cNvSpPr>
            <p:nvPr/>
          </p:nvSpPr>
          <p:spPr bwMode="auto">
            <a:xfrm>
              <a:off x="3246" y="716"/>
              <a:ext cx="418" cy="262"/>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444604" name="Rectangle 127"/>
            <p:cNvSpPr>
              <a:spLocks noChangeArrowheads="1"/>
            </p:cNvSpPr>
            <p:nvPr/>
          </p:nvSpPr>
          <p:spPr bwMode="auto">
            <a:xfrm>
              <a:off x="4812" y="1561"/>
              <a:ext cx="336" cy="262"/>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x</a:t>
              </a:r>
            </a:p>
          </p:txBody>
        </p:sp>
      </p:grpSp>
      <p:graphicFrame>
        <p:nvGraphicFramePr>
          <p:cNvPr id="444544" name="Object 128"/>
          <p:cNvGraphicFramePr>
            <a:graphicFrameLocks noChangeAspect="1"/>
          </p:cNvGraphicFramePr>
          <p:nvPr/>
        </p:nvGraphicFramePr>
        <p:xfrm>
          <a:off x="8142288" y="4687888"/>
          <a:ext cx="584200" cy="279400"/>
        </p:xfrm>
        <a:graphic>
          <a:graphicData uri="http://schemas.openxmlformats.org/presentationml/2006/ole">
            <mc:AlternateContent xmlns:mc="http://schemas.openxmlformats.org/markup-compatibility/2006">
              <mc:Choice xmlns:v="urn:schemas-microsoft-com:vml" Requires="v">
                <p:oleObj spid="_x0000_s444643" name="Equation" r:id="rId34" imgW="583920" imgH="279360" progId="Equation.DSMT4">
                  <p:embed/>
                </p:oleObj>
              </mc:Choice>
              <mc:Fallback>
                <p:oleObj name="Equation" r:id="rId34" imgW="583920" imgH="279360" progId="Equation.DSMT4">
                  <p:embed/>
                  <p:pic>
                    <p:nvPicPr>
                      <p:cNvPr id="0" name="Picture 128"/>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8142288" y="4687888"/>
                        <a:ext cx="5842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4545" name="Line 129"/>
          <p:cNvSpPr>
            <a:spLocks noChangeShapeType="1"/>
          </p:cNvSpPr>
          <p:nvPr/>
        </p:nvSpPr>
        <p:spPr bwMode="auto">
          <a:xfrm flipV="1">
            <a:off x="6411913" y="4689475"/>
            <a:ext cx="7937" cy="862013"/>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4546" name="Object 130"/>
          <p:cNvGraphicFramePr>
            <a:graphicFrameLocks noChangeAspect="1"/>
          </p:cNvGraphicFramePr>
          <p:nvPr/>
        </p:nvGraphicFramePr>
        <p:xfrm>
          <a:off x="6527800" y="4545013"/>
          <a:ext cx="330200" cy="355600"/>
        </p:xfrm>
        <a:graphic>
          <a:graphicData uri="http://schemas.openxmlformats.org/presentationml/2006/ole">
            <mc:AlternateContent xmlns:mc="http://schemas.openxmlformats.org/markup-compatibility/2006">
              <mc:Choice xmlns:v="urn:schemas-microsoft-com:vml" Requires="v">
                <p:oleObj spid="_x0000_s444644" name="Equation" r:id="rId36" imgW="330120" imgH="355320" progId="Equation.DSMT4">
                  <p:embed/>
                </p:oleObj>
              </mc:Choice>
              <mc:Fallback>
                <p:oleObj name="Equation" r:id="rId36" imgW="330120" imgH="355320" progId="Equation.DSMT4">
                  <p:embed/>
                  <p:pic>
                    <p:nvPicPr>
                      <p:cNvPr id="0" name="Picture 130"/>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6527800" y="4545013"/>
                        <a:ext cx="3302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47" name="Object 131"/>
          <p:cNvGraphicFramePr>
            <a:graphicFrameLocks noChangeAspect="1"/>
          </p:cNvGraphicFramePr>
          <p:nvPr/>
        </p:nvGraphicFramePr>
        <p:xfrm>
          <a:off x="6553200" y="6073775"/>
          <a:ext cx="292100" cy="330200"/>
        </p:xfrm>
        <a:graphic>
          <a:graphicData uri="http://schemas.openxmlformats.org/presentationml/2006/ole">
            <mc:AlternateContent xmlns:mc="http://schemas.openxmlformats.org/markup-compatibility/2006">
              <mc:Choice xmlns:v="urn:schemas-microsoft-com:vml" Requires="v">
                <p:oleObj spid="_x0000_s444645" name="Equation" r:id="rId38" imgW="291960" imgH="330120" progId="Equation.DSMT4">
                  <p:embed/>
                </p:oleObj>
              </mc:Choice>
              <mc:Fallback>
                <p:oleObj name="Equation" r:id="rId38" imgW="291960" imgH="330120" progId="Equation.DSMT4">
                  <p:embed/>
                  <p:pic>
                    <p:nvPicPr>
                      <p:cNvPr id="0" name="Picture 131"/>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6553200" y="6073775"/>
                        <a:ext cx="292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4548" name="Line 132"/>
          <p:cNvSpPr>
            <a:spLocks noChangeShapeType="1"/>
          </p:cNvSpPr>
          <p:nvPr/>
        </p:nvSpPr>
        <p:spPr bwMode="auto">
          <a:xfrm>
            <a:off x="6457950" y="5638800"/>
            <a:ext cx="6350" cy="68738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49" name="Line 133"/>
          <p:cNvSpPr>
            <a:spLocks noChangeShapeType="1"/>
          </p:cNvSpPr>
          <p:nvPr/>
        </p:nvSpPr>
        <p:spPr bwMode="auto">
          <a:xfrm rot="5400000" flipV="1">
            <a:off x="6738938" y="5329238"/>
            <a:ext cx="466725" cy="10763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50" name="Line 134"/>
          <p:cNvSpPr>
            <a:spLocks noChangeShapeType="1"/>
          </p:cNvSpPr>
          <p:nvPr/>
        </p:nvSpPr>
        <p:spPr bwMode="auto">
          <a:xfrm rot="5400000" flipH="1">
            <a:off x="5915026" y="5148262"/>
            <a:ext cx="12700" cy="8731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4551" name="Freeform 135"/>
          <p:cNvSpPr>
            <a:spLocks/>
          </p:cNvSpPr>
          <p:nvPr/>
        </p:nvSpPr>
        <p:spPr bwMode="auto">
          <a:xfrm flipV="1">
            <a:off x="6838950" y="5588000"/>
            <a:ext cx="44450" cy="209550"/>
          </a:xfrm>
          <a:custGeom>
            <a:avLst/>
            <a:gdLst>
              <a:gd name="T0" fmla="*/ 0 w 169"/>
              <a:gd name="T1" fmla="*/ 0 h 347"/>
              <a:gd name="T2" fmla="*/ 2147483647 w 169"/>
              <a:gd name="T3" fmla="*/ 2147483647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444552" name="Line 136"/>
          <p:cNvSpPr>
            <a:spLocks noChangeShapeType="1"/>
          </p:cNvSpPr>
          <p:nvPr/>
        </p:nvSpPr>
        <p:spPr bwMode="auto">
          <a:xfrm rot="-1182276">
            <a:off x="6502400" y="5405438"/>
            <a:ext cx="1031875" cy="369887"/>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4553" name="Rectangle 137"/>
          <p:cNvSpPr>
            <a:spLocks noChangeArrowheads="1"/>
          </p:cNvSpPr>
          <p:nvPr/>
        </p:nvSpPr>
        <p:spPr bwMode="auto">
          <a:xfrm>
            <a:off x="6278563" y="5068888"/>
            <a:ext cx="7080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30</a:t>
            </a:r>
            <a:r>
              <a:rPr lang="en-US" sz="1800" b="1">
                <a:solidFill>
                  <a:srgbClr val="000066"/>
                </a:solidFill>
                <a:latin typeface="Times New Roman" pitchFamily="18" charset="0"/>
                <a:cs typeface="Times New Roman" pitchFamily="18" charset="0"/>
                <a:sym typeface="Symbol" pitchFamily="18" charset="2"/>
              </a:rPr>
              <a:t>°</a:t>
            </a:r>
          </a:p>
        </p:txBody>
      </p:sp>
      <p:sp>
        <p:nvSpPr>
          <p:cNvPr id="444554" name="Freeform 138"/>
          <p:cNvSpPr>
            <a:spLocks/>
          </p:cNvSpPr>
          <p:nvPr/>
        </p:nvSpPr>
        <p:spPr bwMode="auto">
          <a:xfrm rot="1923587" flipV="1">
            <a:off x="6630988" y="5437188"/>
            <a:ext cx="184150" cy="203200"/>
          </a:xfrm>
          <a:custGeom>
            <a:avLst/>
            <a:gdLst>
              <a:gd name="T0" fmla="*/ 2147483647 w 116"/>
              <a:gd name="T1" fmla="*/ 0 h 128"/>
              <a:gd name="T2" fmla="*/ 0 w 116"/>
              <a:gd name="T3" fmla="*/ 2147483647 h 128"/>
              <a:gd name="T4" fmla="*/ 0 60000 65536"/>
              <a:gd name="T5" fmla="*/ 0 60000 65536"/>
              <a:gd name="T6" fmla="*/ 0 w 116"/>
              <a:gd name="T7" fmla="*/ 0 h 128"/>
              <a:gd name="T8" fmla="*/ 116 w 116"/>
              <a:gd name="T9" fmla="*/ 128 h 128"/>
            </a:gdLst>
            <a:ahLst/>
            <a:cxnLst>
              <a:cxn ang="T4">
                <a:pos x="T0" y="T1"/>
              </a:cxn>
              <a:cxn ang="T5">
                <a:pos x="T2" y="T3"/>
              </a:cxn>
            </a:cxnLst>
            <a:rect l="T6" t="T7" r="T8" b="T9"/>
            <a:pathLst>
              <a:path w="116" h="128">
                <a:moveTo>
                  <a:pt x="116" y="0"/>
                </a:moveTo>
                <a:cubicBezTo>
                  <a:pt x="110" y="60"/>
                  <a:pt x="82" y="124"/>
                  <a:pt x="0" y="128"/>
                </a:cubicBezTo>
              </a:path>
            </a:pathLst>
          </a:custGeom>
          <a:noFill/>
          <a:ln w="12700">
            <a:solidFill>
              <a:schemeClr val="tx1"/>
            </a:solidFill>
            <a:round/>
            <a:headEnd/>
            <a:tailEnd type="none" w="lg" len="lg"/>
          </a:ln>
        </p:spPr>
        <p:txBody>
          <a:bodyPr lIns="90000" tIns="46800" rIns="90000" bIns="46800"/>
          <a:lstStyle/>
          <a:p>
            <a:endParaRPr lang="en-US"/>
          </a:p>
        </p:txBody>
      </p:sp>
      <p:sp>
        <p:nvSpPr>
          <p:cNvPr id="444555" name="Line 139"/>
          <p:cNvSpPr>
            <a:spLocks noChangeShapeType="1"/>
          </p:cNvSpPr>
          <p:nvPr/>
        </p:nvSpPr>
        <p:spPr bwMode="auto">
          <a:xfrm rot="1182276">
            <a:off x="6275388" y="5634038"/>
            <a:ext cx="171450" cy="45720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4556" name="Oval 140"/>
          <p:cNvSpPr>
            <a:spLocks noChangeAspect="1" noChangeArrowheads="1"/>
          </p:cNvSpPr>
          <p:nvPr/>
        </p:nvSpPr>
        <p:spPr bwMode="auto">
          <a:xfrm>
            <a:off x="6340475" y="5540375"/>
            <a:ext cx="133350" cy="1333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444557" name="Object 141"/>
          <p:cNvGraphicFramePr>
            <a:graphicFrameLocks noChangeAspect="1"/>
          </p:cNvGraphicFramePr>
          <p:nvPr/>
        </p:nvGraphicFramePr>
        <p:xfrm>
          <a:off x="5508625" y="5078413"/>
          <a:ext cx="431800" cy="393700"/>
        </p:xfrm>
        <a:graphic>
          <a:graphicData uri="http://schemas.openxmlformats.org/presentationml/2006/ole">
            <mc:AlternateContent xmlns:mc="http://schemas.openxmlformats.org/markup-compatibility/2006">
              <mc:Choice xmlns:v="urn:schemas-microsoft-com:vml" Requires="v">
                <p:oleObj spid="_x0000_s444646" name="Equation" r:id="rId40" imgW="431640" imgH="393480" progId="Equation.DSMT4">
                  <p:embed/>
                </p:oleObj>
              </mc:Choice>
              <mc:Fallback>
                <p:oleObj name="Equation" r:id="rId40" imgW="431640" imgH="393480" progId="Equation.DSMT4">
                  <p:embed/>
                  <p:pic>
                    <p:nvPicPr>
                      <p:cNvPr id="0" name="Picture 141"/>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5508625" y="5078413"/>
                        <a:ext cx="4318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58" name="Object 142"/>
          <p:cNvGraphicFramePr>
            <a:graphicFrameLocks noChangeAspect="1"/>
          </p:cNvGraphicFramePr>
          <p:nvPr/>
        </p:nvGraphicFramePr>
        <p:xfrm>
          <a:off x="7496175" y="5973763"/>
          <a:ext cx="355600" cy="393700"/>
        </p:xfrm>
        <a:graphic>
          <a:graphicData uri="http://schemas.openxmlformats.org/presentationml/2006/ole">
            <mc:AlternateContent xmlns:mc="http://schemas.openxmlformats.org/markup-compatibility/2006">
              <mc:Choice xmlns:v="urn:schemas-microsoft-com:vml" Requires="v">
                <p:oleObj spid="_x0000_s444647" name="Equation" r:id="rId42" imgW="355320" imgH="393480" progId="Equation.DSMT4">
                  <p:embed/>
                </p:oleObj>
              </mc:Choice>
              <mc:Fallback>
                <p:oleObj name="Equation" r:id="rId42" imgW="355320" imgH="393480" progId="Equation.DSMT4">
                  <p:embed/>
                  <p:pic>
                    <p:nvPicPr>
                      <p:cNvPr id="0" name="Picture 142"/>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7496175" y="5973763"/>
                        <a:ext cx="355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59" name="Object 143"/>
          <p:cNvGraphicFramePr>
            <a:graphicFrameLocks noChangeAspect="1"/>
          </p:cNvGraphicFramePr>
          <p:nvPr/>
        </p:nvGraphicFramePr>
        <p:xfrm>
          <a:off x="5081588" y="5886450"/>
          <a:ext cx="1168400" cy="355600"/>
        </p:xfrm>
        <a:graphic>
          <a:graphicData uri="http://schemas.openxmlformats.org/presentationml/2006/ole">
            <mc:AlternateContent xmlns:mc="http://schemas.openxmlformats.org/markup-compatibility/2006">
              <mc:Choice xmlns:v="urn:schemas-microsoft-com:vml" Requires="v">
                <p:oleObj spid="_x0000_s444648" name="Equation" r:id="rId44" imgW="1168200" imgH="355320" progId="Equation.DSMT4">
                  <p:embed/>
                </p:oleObj>
              </mc:Choice>
              <mc:Fallback>
                <p:oleObj name="Equation" r:id="rId44" imgW="1168200" imgH="355320" progId="Equation.DSMT4">
                  <p:embed/>
                  <p:pic>
                    <p:nvPicPr>
                      <p:cNvPr id="0" name="Picture 143"/>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5081588" y="5886450"/>
                        <a:ext cx="11684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4561" name="Object 145"/>
          <p:cNvGraphicFramePr>
            <a:graphicFrameLocks noChangeAspect="1"/>
          </p:cNvGraphicFramePr>
          <p:nvPr/>
        </p:nvGraphicFramePr>
        <p:xfrm>
          <a:off x="7235825" y="5113338"/>
          <a:ext cx="1193800" cy="355600"/>
        </p:xfrm>
        <a:graphic>
          <a:graphicData uri="http://schemas.openxmlformats.org/presentationml/2006/ole">
            <mc:AlternateContent xmlns:mc="http://schemas.openxmlformats.org/markup-compatibility/2006">
              <mc:Choice xmlns:v="urn:schemas-microsoft-com:vml" Requires="v">
                <p:oleObj spid="_x0000_s444649" name="Equation" r:id="rId46" imgW="1193760" imgH="355320" progId="Equation.DSMT4">
                  <p:embed/>
                </p:oleObj>
              </mc:Choice>
              <mc:Fallback>
                <p:oleObj name="Equation" r:id="rId46" imgW="1193760" imgH="355320" progId="Equation.DSMT4">
                  <p:embed/>
                  <p:pic>
                    <p:nvPicPr>
                      <p:cNvPr id="0" name="Picture 145"/>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7235825" y="5113338"/>
                        <a:ext cx="11938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44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45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44441"/>
                                        </p:tgtEl>
                                        <p:attrNameLst>
                                          <p:attrName>style.visibility</p:attrName>
                                        </p:attrNameLst>
                                      </p:cBhvr>
                                      <p:to>
                                        <p:strVal val="visible"/>
                                      </p:to>
                                    </p:set>
                                    <p:animEffect transition="in" filter="fade">
                                      <p:cBhvr>
                                        <p:cTn id="15" dur="1000"/>
                                        <p:tgtEl>
                                          <p:spTgt spid="44444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444442"/>
                                        </p:tgtEl>
                                        <p:attrNameLst>
                                          <p:attrName>style.visibility</p:attrName>
                                        </p:attrNameLst>
                                      </p:cBhvr>
                                      <p:to>
                                        <p:strVal val="visible"/>
                                      </p:to>
                                    </p:set>
                                    <p:animEffect transition="in" filter="wipe(up)">
                                      <p:cBhvr>
                                        <p:cTn id="20" dur="1000"/>
                                        <p:tgtEl>
                                          <p:spTgt spid="444442"/>
                                        </p:tgtEl>
                                      </p:cBhvr>
                                    </p:animEffect>
                                  </p:childTnLst>
                                </p:cTn>
                              </p:par>
                              <p:par>
                                <p:cTn id="21" presetID="10" presetClass="entr" presetSubtype="0" fill="hold" nodeType="withEffect">
                                  <p:stCondLst>
                                    <p:cond delay="300"/>
                                  </p:stCondLst>
                                  <p:childTnLst>
                                    <p:set>
                                      <p:cBhvr>
                                        <p:cTn id="22" dur="1" fill="hold">
                                          <p:stCondLst>
                                            <p:cond delay="0"/>
                                          </p:stCondLst>
                                        </p:cTn>
                                        <p:tgtEl>
                                          <p:spTgt spid="444445"/>
                                        </p:tgtEl>
                                        <p:attrNameLst>
                                          <p:attrName>style.visibility</p:attrName>
                                        </p:attrNameLst>
                                      </p:cBhvr>
                                      <p:to>
                                        <p:strVal val="visible"/>
                                      </p:to>
                                    </p:set>
                                    <p:animEffect transition="in" filter="fade">
                                      <p:cBhvr>
                                        <p:cTn id="23" dur="500"/>
                                        <p:tgtEl>
                                          <p:spTgt spid="444445"/>
                                        </p:tgtEl>
                                      </p:cBhvr>
                                    </p:animEffect>
                                  </p:childTnLst>
                                </p:cTn>
                              </p:par>
                              <p:par>
                                <p:cTn id="24" presetID="22" presetClass="entr" presetSubtype="4" fill="hold" grpId="0" nodeType="withEffect">
                                  <p:stCondLst>
                                    <p:cond delay="1000"/>
                                  </p:stCondLst>
                                  <p:childTnLst>
                                    <p:set>
                                      <p:cBhvr>
                                        <p:cTn id="25" dur="1" fill="hold">
                                          <p:stCondLst>
                                            <p:cond delay="0"/>
                                          </p:stCondLst>
                                        </p:cTn>
                                        <p:tgtEl>
                                          <p:spTgt spid="444443"/>
                                        </p:tgtEl>
                                        <p:attrNameLst>
                                          <p:attrName>style.visibility</p:attrName>
                                        </p:attrNameLst>
                                      </p:cBhvr>
                                      <p:to>
                                        <p:strVal val="visible"/>
                                      </p:to>
                                    </p:set>
                                    <p:animEffect transition="in" filter="wipe(down)">
                                      <p:cBhvr>
                                        <p:cTn id="26" dur="1000"/>
                                        <p:tgtEl>
                                          <p:spTgt spid="444443"/>
                                        </p:tgtEl>
                                      </p:cBhvr>
                                    </p:animEffect>
                                  </p:childTnLst>
                                </p:cTn>
                              </p:par>
                              <p:par>
                                <p:cTn id="27" presetID="10" presetClass="entr" presetSubtype="0" fill="hold" nodeType="withEffect">
                                  <p:stCondLst>
                                    <p:cond delay="1300"/>
                                  </p:stCondLst>
                                  <p:childTnLst>
                                    <p:set>
                                      <p:cBhvr>
                                        <p:cTn id="28" dur="1" fill="hold">
                                          <p:stCondLst>
                                            <p:cond delay="0"/>
                                          </p:stCondLst>
                                        </p:cTn>
                                        <p:tgtEl>
                                          <p:spTgt spid="444444"/>
                                        </p:tgtEl>
                                        <p:attrNameLst>
                                          <p:attrName>style.visibility</p:attrName>
                                        </p:attrNameLst>
                                      </p:cBhvr>
                                      <p:to>
                                        <p:strVal val="visible"/>
                                      </p:to>
                                    </p:set>
                                    <p:animEffect transition="in" filter="fade">
                                      <p:cBhvr>
                                        <p:cTn id="29" dur="500"/>
                                        <p:tgtEl>
                                          <p:spTgt spid="444444"/>
                                        </p:tgtEl>
                                      </p:cBhvr>
                                    </p:animEffect>
                                  </p:childTnLst>
                                </p:cTn>
                              </p:par>
                              <p:par>
                                <p:cTn id="30" presetID="22" presetClass="entr" presetSubtype="2" fill="hold" grpId="0" nodeType="withEffect">
                                  <p:stCondLst>
                                    <p:cond delay="2000"/>
                                  </p:stCondLst>
                                  <p:childTnLst>
                                    <p:set>
                                      <p:cBhvr>
                                        <p:cTn id="31" dur="1" fill="hold">
                                          <p:stCondLst>
                                            <p:cond delay="0"/>
                                          </p:stCondLst>
                                        </p:cTn>
                                        <p:tgtEl>
                                          <p:spTgt spid="444446"/>
                                        </p:tgtEl>
                                        <p:attrNameLst>
                                          <p:attrName>style.visibility</p:attrName>
                                        </p:attrNameLst>
                                      </p:cBhvr>
                                      <p:to>
                                        <p:strVal val="visible"/>
                                      </p:to>
                                    </p:set>
                                    <p:animEffect transition="in" filter="wipe(right)">
                                      <p:cBhvr>
                                        <p:cTn id="32" dur="1000"/>
                                        <p:tgtEl>
                                          <p:spTgt spid="444446"/>
                                        </p:tgtEl>
                                      </p:cBhvr>
                                    </p:animEffect>
                                  </p:childTnLst>
                                </p:cTn>
                              </p:par>
                              <p:par>
                                <p:cTn id="33" presetID="10" presetClass="entr" presetSubtype="0" fill="hold" nodeType="withEffect">
                                  <p:stCondLst>
                                    <p:cond delay="2300"/>
                                  </p:stCondLst>
                                  <p:childTnLst>
                                    <p:set>
                                      <p:cBhvr>
                                        <p:cTn id="34" dur="1" fill="hold">
                                          <p:stCondLst>
                                            <p:cond delay="0"/>
                                          </p:stCondLst>
                                        </p:cTn>
                                        <p:tgtEl>
                                          <p:spTgt spid="444447"/>
                                        </p:tgtEl>
                                        <p:attrNameLst>
                                          <p:attrName>style.visibility</p:attrName>
                                        </p:attrNameLst>
                                      </p:cBhvr>
                                      <p:to>
                                        <p:strVal val="visible"/>
                                      </p:to>
                                    </p:set>
                                    <p:animEffect transition="in" filter="fade">
                                      <p:cBhvr>
                                        <p:cTn id="35" dur="500"/>
                                        <p:tgtEl>
                                          <p:spTgt spid="444447"/>
                                        </p:tgtEl>
                                      </p:cBhvr>
                                    </p:animEffect>
                                  </p:childTnLst>
                                </p:cTn>
                              </p:par>
                              <p:par>
                                <p:cTn id="36" presetID="22" presetClass="entr" presetSubtype="8" fill="hold" grpId="0" nodeType="withEffect">
                                  <p:stCondLst>
                                    <p:cond delay="3000"/>
                                  </p:stCondLst>
                                  <p:childTnLst>
                                    <p:set>
                                      <p:cBhvr>
                                        <p:cTn id="37" dur="1" fill="hold">
                                          <p:stCondLst>
                                            <p:cond delay="0"/>
                                          </p:stCondLst>
                                        </p:cTn>
                                        <p:tgtEl>
                                          <p:spTgt spid="444452"/>
                                        </p:tgtEl>
                                        <p:attrNameLst>
                                          <p:attrName>style.visibility</p:attrName>
                                        </p:attrNameLst>
                                      </p:cBhvr>
                                      <p:to>
                                        <p:strVal val="visible"/>
                                      </p:to>
                                    </p:set>
                                    <p:animEffect transition="in" filter="wipe(left)">
                                      <p:cBhvr>
                                        <p:cTn id="38" dur="1000"/>
                                        <p:tgtEl>
                                          <p:spTgt spid="444452"/>
                                        </p:tgtEl>
                                      </p:cBhvr>
                                    </p:animEffect>
                                  </p:childTnLst>
                                </p:cTn>
                              </p:par>
                              <p:par>
                                <p:cTn id="39" presetID="10" presetClass="entr" presetSubtype="0" fill="hold" nodeType="withEffect">
                                  <p:stCondLst>
                                    <p:cond delay="3300"/>
                                  </p:stCondLst>
                                  <p:childTnLst>
                                    <p:set>
                                      <p:cBhvr>
                                        <p:cTn id="40" dur="1" fill="hold">
                                          <p:stCondLst>
                                            <p:cond delay="0"/>
                                          </p:stCondLst>
                                        </p:cTn>
                                        <p:tgtEl>
                                          <p:spTgt spid="444453"/>
                                        </p:tgtEl>
                                        <p:attrNameLst>
                                          <p:attrName>style.visibility</p:attrName>
                                        </p:attrNameLst>
                                      </p:cBhvr>
                                      <p:to>
                                        <p:strVal val="visible"/>
                                      </p:to>
                                    </p:set>
                                    <p:animEffect transition="in" filter="fade">
                                      <p:cBhvr>
                                        <p:cTn id="41" dur="500"/>
                                        <p:tgtEl>
                                          <p:spTgt spid="444453"/>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444451"/>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44444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444454"/>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444449"/>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444450"/>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444533"/>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444525"/>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444527"/>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444534"/>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444418"/>
                                        </p:tgtEl>
                                        <p:attrNameLst>
                                          <p:attrName>style.visibility</p:attrName>
                                        </p:attrNameLst>
                                      </p:cBhvr>
                                      <p:to>
                                        <p:strVal val="visible"/>
                                      </p:to>
                                    </p:set>
                                    <p:animEffect transition="in" filter="fade">
                                      <p:cBhvr>
                                        <p:cTn id="66" dur="1000"/>
                                        <p:tgtEl>
                                          <p:spTgt spid="444418"/>
                                        </p:tgtEl>
                                      </p:cBhvr>
                                    </p:animEffect>
                                  </p:childTnLst>
                                </p:cTn>
                              </p:par>
                              <p:par>
                                <p:cTn id="67" presetID="10" presetClass="entr" presetSubtype="0" fill="hold" nodeType="withEffect">
                                  <p:stCondLst>
                                    <p:cond delay="1000"/>
                                  </p:stCondLst>
                                  <p:childTnLst>
                                    <p:set>
                                      <p:cBhvr>
                                        <p:cTn id="68" dur="1" fill="hold">
                                          <p:stCondLst>
                                            <p:cond delay="0"/>
                                          </p:stCondLst>
                                        </p:cTn>
                                        <p:tgtEl>
                                          <p:spTgt spid="444425"/>
                                        </p:tgtEl>
                                        <p:attrNameLst>
                                          <p:attrName>style.visibility</p:attrName>
                                        </p:attrNameLst>
                                      </p:cBhvr>
                                      <p:to>
                                        <p:strVal val="visible"/>
                                      </p:to>
                                    </p:set>
                                    <p:animEffect transition="in" filter="fade">
                                      <p:cBhvr>
                                        <p:cTn id="69" dur="1000"/>
                                        <p:tgtEl>
                                          <p:spTgt spid="444425"/>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444528"/>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44531"/>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444530"/>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444529"/>
                                        </p:tgtEl>
                                        <p:attrNameLst>
                                          <p:attrName>style.visibility</p:attrName>
                                        </p:attrNameLst>
                                      </p:cBhvr>
                                      <p:to>
                                        <p:strVal val="visible"/>
                                      </p:to>
                                    </p:set>
                                    <p:animEffect transition="in" filter="wipe(left)">
                                      <p:cBhvr>
                                        <p:cTn id="82" dur="1000"/>
                                        <p:tgtEl>
                                          <p:spTgt spid="444529"/>
                                        </p:tgtEl>
                                      </p:cBhvr>
                                    </p:animEffect>
                                  </p:childTnLst>
                                </p:cTn>
                              </p:par>
                              <p:par>
                                <p:cTn id="83" presetID="10" presetClass="entr" presetSubtype="0" fill="hold" nodeType="withEffect">
                                  <p:stCondLst>
                                    <p:cond delay="1000"/>
                                  </p:stCondLst>
                                  <p:childTnLst>
                                    <p:set>
                                      <p:cBhvr>
                                        <p:cTn id="84" dur="1" fill="hold">
                                          <p:stCondLst>
                                            <p:cond delay="0"/>
                                          </p:stCondLst>
                                        </p:cTn>
                                        <p:tgtEl>
                                          <p:spTgt spid="444538"/>
                                        </p:tgtEl>
                                        <p:attrNameLst>
                                          <p:attrName>style.visibility</p:attrName>
                                        </p:attrNameLst>
                                      </p:cBhvr>
                                      <p:to>
                                        <p:strVal val="visible"/>
                                      </p:to>
                                    </p:set>
                                    <p:animEffect transition="in" filter="fade">
                                      <p:cBhvr>
                                        <p:cTn id="85" dur="500"/>
                                        <p:tgtEl>
                                          <p:spTgt spid="444538"/>
                                        </p:tgtEl>
                                      </p:cBhvr>
                                    </p:animEffect>
                                  </p:childTnLst>
                                </p:cTn>
                              </p:par>
                              <p:par>
                                <p:cTn id="86" presetID="22" presetClass="entr" presetSubtype="4" fill="hold" grpId="0" nodeType="withEffect">
                                  <p:stCondLst>
                                    <p:cond delay="1500"/>
                                  </p:stCondLst>
                                  <p:childTnLst>
                                    <p:set>
                                      <p:cBhvr>
                                        <p:cTn id="87" dur="1" fill="hold">
                                          <p:stCondLst>
                                            <p:cond delay="0"/>
                                          </p:stCondLst>
                                        </p:cTn>
                                        <p:tgtEl>
                                          <p:spTgt spid="444532"/>
                                        </p:tgtEl>
                                        <p:attrNameLst>
                                          <p:attrName>style.visibility</p:attrName>
                                        </p:attrNameLst>
                                      </p:cBhvr>
                                      <p:to>
                                        <p:strVal val="visible"/>
                                      </p:to>
                                    </p:set>
                                    <p:animEffect transition="in" filter="wipe(down)">
                                      <p:cBhvr>
                                        <p:cTn id="88" dur="1000"/>
                                        <p:tgtEl>
                                          <p:spTgt spid="444532"/>
                                        </p:tgtEl>
                                      </p:cBhvr>
                                    </p:animEffect>
                                  </p:childTnLst>
                                </p:cTn>
                              </p:par>
                              <p:par>
                                <p:cTn id="89" presetID="10" presetClass="entr" presetSubtype="0" fill="hold" nodeType="withEffect">
                                  <p:stCondLst>
                                    <p:cond delay="2500"/>
                                  </p:stCondLst>
                                  <p:childTnLst>
                                    <p:set>
                                      <p:cBhvr>
                                        <p:cTn id="90" dur="1" fill="hold">
                                          <p:stCondLst>
                                            <p:cond delay="0"/>
                                          </p:stCondLst>
                                        </p:cTn>
                                        <p:tgtEl>
                                          <p:spTgt spid="444536"/>
                                        </p:tgtEl>
                                        <p:attrNameLst>
                                          <p:attrName>style.visibility</p:attrName>
                                        </p:attrNameLst>
                                      </p:cBhvr>
                                      <p:to>
                                        <p:strVal val="visible"/>
                                      </p:to>
                                    </p:set>
                                    <p:animEffect transition="in" filter="fade">
                                      <p:cBhvr>
                                        <p:cTn id="91" dur="500"/>
                                        <p:tgtEl>
                                          <p:spTgt spid="444536"/>
                                        </p:tgtEl>
                                      </p:cBhvr>
                                    </p:animEffect>
                                  </p:childTnLst>
                                </p:cTn>
                              </p:par>
                              <p:par>
                                <p:cTn id="92" presetID="10" presetClass="entr" presetSubtype="0" fill="hold" grpId="0" nodeType="withEffect">
                                  <p:stCondLst>
                                    <p:cond delay="2300"/>
                                  </p:stCondLst>
                                  <p:childTnLst>
                                    <p:set>
                                      <p:cBhvr>
                                        <p:cTn id="93" dur="1" fill="hold">
                                          <p:stCondLst>
                                            <p:cond delay="0"/>
                                          </p:stCondLst>
                                        </p:cTn>
                                        <p:tgtEl>
                                          <p:spTgt spid="444537"/>
                                        </p:tgtEl>
                                        <p:attrNameLst>
                                          <p:attrName>style.visibility</p:attrName>
                                        </p:attrNameLst>
                                      </p:cBhvr>
                                      <p:to>
                                        <p:strVal val="visible"/>
                                      </p:to>
                                    </p:set>
                                    <p:animEffect transition="in" filter="fade">
                                      <p:cBhvr>
                                        <p:cTn id="94" dur="500"/>
                                        <p:tgtEl>
                                          <p:spTgt spid="444537"/>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xit" presetSubtype="0" fill="hold" grpId="1" nodeType="clickEffect">
                                  <p:stCondLst>
                                    <p:cond delay="0"/>
                                  </p:stCondLst>
                                  <p:childTnLst>
                                    <p:animEffect transition="out" filter="fade">
                                      <p:cBhvr>
                                        <p:cTn id="98" dur="2000"/>
                                        <p:tgtEl>
                                          <p:spTgt spid="444528"/>
                                        </p:tgtEl>
                                      </p:cBhvr>
                                    </p:animEffect>
                                    <p:set>
                                      <p:cBhvr>
                                        <p:cTn id="99" dur="1" fill="hold">
                                          <p:stCondLst>
                                            <p:cond delay="1999"/>
                                          </p:stCondLst>
                                        </p:cTn>
                                        <p:tgtEl>
                                          <p:spTgt spid="444528"/>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2000"/>
                                        <p:tgtEl>
                                          <p:spTgt spid="444531"/>
                                        </p:tgtEl>
                                      </p:cBhvr>
                                    </p:animEffect>
                                    <p:set>
                                      <p:cBhvr>
                                        <p:cTn id="102" dur="1" fill="hold">
                                          <p:stCondLst>
                                            <p:cond delay="1999"/>
                                          </p:stCondLst>
                                        </p:cTn>
                                        <p:tgtEl>
                                          <p:spTgt spid="444531"/>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2000"/>
                                        <p:tgtEl>
                                          <p:spTgt spid="444530"/>
                                        </p:tgtEl>
                                      </p:cBhvr>
                                    </p:animEffect>
                                    <p:set>
                                      <p:cBhvr>
                                        <p:cTn id="105" dur="1" fill="hold">
                                          <p:stCondLst>
                                            <p:cond delay="1999"/>
                                          </p:stCondLst>
                                        </p:cTn>
                                        <p:tgtEl>
                                          <p:spTgt spid="444530"/>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2000"/>
                                        <p:tgtEl>
                                          <p:spTgt spid="444525"/>
                                        </p:tgtEl>
                                      </p:cBhvr>
                                    </p:animEffect>
                                    <p:set>
                                      <p:cBhvr>
                                        <p:cTn id="108" dur="1" fill="hold">
                                          <p:stCondLst>
                                            <p:cond delay="1999"/>
                                          </p:stCondLst>
                                        </p:cTn>
                                        <p:tgtEl>
                                          <p:spTgt spid="444525"/>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2000"/>
                                        <p:tgtEl>
                                          <p:spTgt spid="444534"/>
                                        </p:tgtEl>
                                      </p:cBhvr>
                                    </p:animEffect>
                                    <p:set>
                                      <p:cBhvr>
                                        <p:cTn id="111" dur="1" fill="hold">
                                          <p:stCondLst>
                                            <p:cond delay="1999"/>
                                          </p:stCondLst>
                                        </p:cTn>
                                        <p:tgtEl>
                                          <p:spTgt spid="444534"/>
                                        </p:tgtEl>
                                        <p:attrNameLst>
                                          <p:attrName>style.visibility</p:attrName>
                                        </p:attrNameLst>
                                      </p:cBhvr>
                                      <p:to>
                                        <p:strVal val="hidden"/>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nodeType="clickEffect">
                                  <p:stCondLst>
                                    <p:cond delay="0"/>
                                  </p:stCondLst>
                                  <p:childTnLst>
                                    <p:set>
                                      <p:cBhvr>
                                        <p:cTn id="115" dur="1" fill="hold">
                                          <p:stCondLst>
                                            <p:cond delay="0"/>
                                          </p:stCondLst>
                                        </p:cTn>
                                        <p:tgtEl>
                                          <p:spTgt spid="2"/>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444514"/>
                                        </p:tgtEl>
                                        <p:attrNameLst>
                                          <p:attrName>style.visibility</p:attrName>
                                        </p:attrNameLst>
                                      </p:cBhvr>
                                      <p:to>
                                        <p:strVal val="visible"/>
                                      </p:to>
                                    </p:set>
                                    <p:animEffect transition="in" filter="fade">
                                      <p:cBhvr>
                                        <p:cTn id="120" dur="1000"/>
                                        <p:tgtEl>
                                          <p:spTgt spid="444514"/>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1" fill="hold" grpId="0" nodeType="clickEffect">
                                  <p:stCondLst>
                                    <p:cond delay="0"/>
                                  </p:stCondLst>
                                  <p:childTnLst>
                                    <p:set>
                                      <p:cBhvr>
                                        <p:cTn id="124" dur="1" fill="hold">
                                          <p:stCondLst>
                                            <p:cond delay="0"/>
                                          </p:stCondLst>
                                        </p:cTn>
                                        <p:tgtEl>
                                          <p:spTgt spid="444520"/>
                                        </p:tgtEl>
                                        <p:attrNameLst>
                                          <p:attrName>style.visibility</p:attrName>
                                        </p:attrNameLst>
                                      </p:cBhvr>
                                      <p:to>
                                        <p:strVal val="visible"/>
                                      </p:to>
                                    </p:set>
                                    <p:animEffect transition="in" filter="wipe(up)">
                                      <p:cBhvr>
                                        <p:cTn id="125" dur="1000"/>
                                        <p:tgtEl>
                                          <p:spTgt spid="444520"/>
                                        </p:tgtEl>
                                      </p:cBhvr>
                                    </p:animEffect>
                                  </p:childTnLst>
                                </p:cTn>
                              </p:par>
                              <p:par>
                                <p:cTn id="126" presetID="10" presetClass="entr" presetSubtype="0" fill="hold" nodeType="withEffect">
                                  <p:stCondLst>
                                    <p:cond delay="300"/>
                                  </p:stCondLst>
                                  <p:childTnLst>
                                    <p:set>
                                      <p:cBhvr>
                                        <p:cTn id="127" dur="1" fill="hold">
                                          <p:stCondLst>
                                            <p:cond delay="0"/>
                                          </p:stCondLst>
                                        </p:cTn>
                                        <p:tgtEl>
                                          <p:spTgt spid="444515"/>
                                        </p:tgtEl>
                                        <p:attrNameLst>
                                          <p:attrName>style.visibility</p:attrName>
                                        </p:attrNameLst>
                                      </p:cBhvr>
                                      <p:to>
                                        <p:strVal val="visible"/>
                                      </p:to>
                                    </p:set>
                                    <p:animEffect transition="in" filter="fade">
                                      <p:cBhvr>
                                        <p:cTn id="128" dur="500"/>
                                        <p:tgtEl>
                                          <p:spTgt spid="444515"/>
                                        </p:tgtEl>
                                      </p:cBhvr>
                                    </p:animEffect>
                                  </p:childTnLst>
                                </p:cTn>
                              </p:par>
                              <p:par>
                                <p:cTn id="129" presetID="22" presetClass="entr" presetSubtype="4" fill="hold" grpId="0" nodeType="withEffect">
                                  <p:stCondLst>
                                    <p:cond delay="1000"/>
                                  </p:stCondLst>
                                  <p:childTnLst>
                                    <p:set>
                                      <p:cBhvr>
                                        <p:cTn id="130" dur="1" fill="hold">
                                          <p:stCondLst>
                                            <p:cond delay="0"/>
                                          </p:stCondLst>
                                        </p:cTn>
                                        <p:tgtEl>
                                          <p:spTgt spid="444518"/>
                                        </p:tgtEl>
                                        <p:attrNameLst>
                                          <p:attrName>style.visibility</p:attrName>
                                        </p:attrNameLst>
                                      </p:cBhvr>
                                      <p:to>
                                        <p:strVal val="visible"/>
                                      </p:to>
                                    </p:set>
                                    <p:animEffect transition="in" filter="wipe(down)">
                                      <p:cBhvr>
                                        <p:cTn id="131" dur="1000"/>
                                        <p:tgtEl>
                                          <p:spTgt spid="444518"/>
                                        </p:tgtEl>
                                      </p:cBhvr>
                                    </p:animEffect>
                                  </p:childTnLst>
                                </p:cTn>
                              </p:par>
                              <p:par>
                                <p:cTn id="132" presetID="10" presetClass="entr" presetSubtype="0" fill="hold" nodeType="withEffect">
                                  <p:stCondLst>
                                    <p:cond delay="1300"/>
                                  </p:stCondLst>
                                  <p:childTnLst>
                                    <p:set>
                                      <p:cBhvr>
                                        <p:cTn id="133" dur="1" fill="hold">
                                          <p:stCondLst>
                                            <p:cond delay="0"/>
                                          </p:stCondLst>
                                        </p:cTn>
                                        <p:tgtEl>
                                          <p:spTgt spid="444516"/>
                                        </p:tgtEl>
                                        <p:attrNameLst>
                                          <p:attrName>style.visibility</p:attrName>
                                        </p:attrNameLst>
                                      </p:cBhvr>
                                      <p:to>
                                        <p:strVal val="visible"/>
                                      </p:to>
                                    </p:set>
                                    <p:animEffect transition="in" filter="fade">
                                      <p:cBhvr>
                                        <p:cTn id="134" dur="500"/>
                                        <p:tgtEl>
                                          <p:spTgt spid="444516"/>
                                        </p:tgtEl>
                                      </p:cBhvr>
                                    </p:animEffect>
                                  </p:childTnLst>
                                </p:cTn>
                              </p:par>
                              <p:par>
                                <p:cTn id="135" presetID="22" presetClass="entr" presetSubtype="2" fill="hold" grpId="0" nodeType="withEffect">
                                  <p:stCondLst>
                                    <p:cond delay="2000"/>
                                  </p:stCondLst>
                                  <p:childTnLst>
                                    <p:set>
                                      <p:cBhvr>
                                        <p:cTn id="136" dur="1" fill="hold">
                                          <p:stCondLst>
                                            <p:cond delay="0"/>
                                          </p:stCondLst>
                                        </p:cTn>
                                        <p:tgtEl>
                                          <p:spTgt spid="444521"/>
                                        </p:tgtEl>
                                        <p:attrNameLst>
                                          <p:attrName>style.visibility</p:attrName>
                                        </p:attrNameLst>
                                      </p:cBhvr>
                                      <p:to>
                                        <p:strVal val="visible"/>
                                      </p:to>
                                    </p:set>
                                    <p:animEffect transition="in" filter="wipe(right)">
                                      <p:cBhvr>
                                        <p:cTn id="137" dur="1000"/>
                                        <p:tgtEl>
                                          <p:spTgt spid="444521"/>
                                        </p:tgtEl>
                                      </p:cBhvr>
                                    </p:animEffect>
                                  </p:childTnLst>
                                </p:cTn>
                              </p:par>
                              <p:par>
                                <p:cTn id="138" presetID="10" presetClass="entr" presetSubtype="0" fill="hold" nodeType="withEffect">
                                  <p:stCondLst>
                                    <p:cond delay="2300"/>
                                  </p:stCondLst>
                                  <p:childTnLst>
                                    <p:set>
                                      <p:cBhvr>
                                        <p:cTn id="139" dur="1" fill="hold">
                                          <p:stCondLst>
                                            <p:cond delay="0"/>
                                          </p:stCondLst>
                                        </p:cTn>
                                        <p:tgtEl>
                                          <p:spTgt spid="444510"/>
                                        </p:tgtEl>
                                        <p:attrNameLst>
                                          <p:attrName>style.visibility</p:attrName>
                                        </p:attrNameLst>
                                      </p:cBhvr>
                                      <p:to>
                                        <p:strVal val="visible"/>
                                      </p:to>
                                    </p:set>
                                    <p:animEffect transition="in" filter="fade">
                                      <p:cBhvr>
                                        <p:cTn id="140" dur="500"/>
                                        <p:tgtEl>
                                          <p:spTgt spid="444510"/>
                                        </p:tgtEl>
                                      </p:cBhvr>
                                    </p:animEffect>
                                  </p:childTnLst>
                                </p:cTn>
                              </p:par>
                              <p:par>
                                <p:cTn id="141" presetID="22" presetClass="entr" presetSubtype="8" fill="hold" grpId="0" nodeType="withEffect">
                                  <p:stCondLst>
                                    <p:cond delay="3000"/>
                                  </p:stCondLst>
                                  <p:childTnLst>
                                    <p:set>
                                      <p:cBhvr>
                                        <p:cTn id="142" dur="1" fill="hold">
                                          <p:stCondLst>
                                            <p:cond delay="0"/>
                                          </p:stCondLst>
                                        </p:cTn>
                                        <p:tgtEl>
                                          <p:spTgt spid="444519"/>
                                        </p:tgtEl>
                                        <p:attrNameLst>
                                          <p:attrName>style.visibility</p:attrName>
                                        </p:attrNameLst>
                                      </p:cBhvr>
                                      <p:to>
                                        <p:strVal val="visible"/>
                                      </p:to>
                                    </p:set>
                                    <p:animEffect transition="in" filter="wipe(left)">
                                      <p:cBhvr>
                                        <p:cTn id="143" dur="1000"/>
                                        <p:tgtEl>
                                          <p:spTgt spid="444519"/>
                                        </p:tgtEl>
                                      </p:cBhvr>
                                    </p:animEffect>
                                  </p:childTnLst>
                                </p:cTn>
                              </p:par>
                              <p:par>
                                <p:cTn id="144" presetID="10" presetClass="entr" presetSubtype="0" fill="hold" nodeType="withEffect">
                                  <p:stCondLst>
                                    <p:cond delay="3300"/>
                                  </p:stCondLst>
                                  <p:childTnLst>
                                    <p:set>
                                      <p:cBhvr>
                                        <p:cTn id="145" dur="1" fill="hold">
                                          <p:stCondLst>
                                            <p:cond delay="0"/>
                                          </p:stCondLst>
                                        </p:cTn>
                                        <p:tgtEl>
                                          <p:spTgt spid="444517"/>
                                        </p:tgtEl>
                                        <p:attrNameLst>
                                          <p:attrName>style.visibility</p:attrName>
                                        </p:attrNameLst>
                                      </p:cBhvr>
                                      <p:to>
                                        <p:strVal val="visible"/>
                                      </p:to>
                                    </p:set>
                                    <p:animEffect transition="in" filter="fade">
                                      <p:cBhvr>
                                        <p:cTn id="146" dur="500"/>
                                        <p:tgtEl>
                                          <p:spTgt spid="444517"/>
                                        </p:tgtEl>
                                      </p:cBhvr>
                                    </p:animEffec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444547"/>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44454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444556"/>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444545"/>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444546"/>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444549"/>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444558"/>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444550"/>
                                        </p:tgtEl>
                                        <p:attrNameLst>
                                          <p:attrName>style.visibility</p:attrName>
                                        </p:attrNameLst>
                                      </p:cBhvr>
                                      <p:to>
                                        <p:strVal val="visible"/>
                                      </p:to>
                                    </p:set>
                                  </p:childTnLst>
                                </p:cTn>
                              </p:par>
                              <p:par>
                                <p:cTn id="165" presetID="1" presetClass="entr" presetSubtype="0" fill="hold" nodeType="withEffect">
                                  <p:stCondLst>
                                    <p:cond delay="0"/>
                                  </p:stCondLst>
                                  <p:childTnLst>
                                    <p:set>
                                      <p:cBhvr>
                                        <p:cTn id="166" dur="1" fill="hold">
                                          <p:stCondLst>
                                            <p:cond delay="0"/>
                                          </p:stCondLst>
                                        </p:cTn>
                                        <p:tgtEl>
                                          <p:spTgt spid="444557"/>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0" presetClass="entr" presetSubtype="0" fill="hold" nodeType="clickEffect">
                                  <p:stCondLst>
                                    <p:cond delay="0"/>
                                  </p:stCondLst>
                                  <p:childTnLst>
                                    <p:set>
                                      <p:cBhvr>
                                        <p:cTn id="170" dur="1" fill="hold">
                                          <p:stCondLst>
                                            <p:cond delay="0"/>
                                          </p:stCondLst>
                                        </p:cTn>
                                        <p:tgtEl>
                                          <p:spTgt spid="444539"/>
                                        </p:tgtEl>
                                        <p:attrNameLst>
                                          <p:attrName>style.visibility</p:attrName>
                                        </p:attrNameLst>
                                      </p:cBhvr>
                                      <p:to>
                                        <p:strVal val="visible"/>
                                      </p:to>
                                    </p:set>
                                    <p:animEffect transition="in" filter="fade">
                                      <p:cBhvr>
                                        <p:cTn id="171" dur="1000"/>
                                        <p:tgtEl>
                                          <p:spTgt spid="444539"/>
                                        </p:tgtEl>
                                      </p:cBhvr>
                                    </p:animEffect>
                                  </p:childTnLst>
                                </p:cTn>
                              </p:par>
                              <p:par>
                                <p:cTn id="172" presetID="10" presetClass="entr" presetSubtype="0" fill="hold" nodeType="withEffect">
                                  <p:stCondLst>
                                    <p:cond delay="1000"/>
                                  </p:stCondLst>
                                  <p:childTnLst>
                                    <p:set>
                                      <p:cBhvr>
                                        <p:cTn id="173" dur="1" fill="hold">
                                          <p:stCondLst>
                                            <p:cond delay="0"/>
                                          </p:stCondLst>
                                        </p:cTn>
                                        <p:tgtEl>
                                          <p:spTgt spid="444544"/>
                                        </p:tgtEl>
                                        <p:attrNameLst>
                                          <p:attrName>style.visibility</p:attrName>
                                        </p:attrNameLst>
                                      </p:cBhvr>
                                      <p:to>
                                        <p:strVal val="visible"/>
                                      </p:to>
                                    </p:set>
                                    <p:animEffect transition="in" filter="fade">
                                      <p:cBhvr>
                                        <p:cTn id="174" dur="1000"/>
                                        <p:tgtEl>
                                          <p:spTgt spid="444544"/>
                                        </p:tgtEl>
                                      </p:cBhvr>
                                    </p:animEffec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444551"/>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444554"/>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444553"/>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22" presetClass="entr" presetSubtype="8" fill="hold" grpId="0" nodeType="clickEffect">
                                  <p:stCondLst>
                                    <p:cond delay="0"/>
                                  </p:stCondLst>
                                  <p:childTnLst>
                                    <p:set>
                                      <p:cBhvr>
                                        <p:cTn id="186" dur="1" fill="hold">
                                          <p:stCondLst>
                                            <p:cond delay="0"/>
                                          </p:stCondLst>
                                        </p:cTn>
                                        <p:tgtEl>
                                          <p:spTgt spid="444552"/>
                                        </p:tgtEl>
                                        <p:attrNameLst>
                                          <p:attrName>style.visibility</p:attrName>
                                        </p:attrNameLst>
                                      </p:cBhvr>
                                      <p:to>
                                        <p:strVal val="visible"/>
                                      </p:to>
                                    </p:set>
                                    <p:animEffect transition="in" filter="wipe(left)">
                                      <p:cBhvr>
                                        <p:cTn id="187" dur="1000"/>
                                        <p:tgtEl>
                                          <p:spTgt spid="444552"/>
                                        </p:tgtEl>
                                      </p:cBhvr>
                                    </p:animEffect>
                                  </p:childTnLst>
                                </p:cTn>
                              </p:par>
                              <p:par>
                                <p:cTn id="188" presetID="10" presetClass="entr" presetSubtype="0" fill="hold" nodeType="withEffect">
                                  <p:stCondLst>
                                    <p:cond delay="300"/>
                                  </p:stCondLst>
                                  <p:childTnLst>
                                    <p:set>
                                      <p:cBhvr>
                                        <p:cTn id="189" dur="1" fill="hold">
                                          <p:stCondLst>
                                            <p:cond delay="0"/>
                                          </p:stCondLst>
                                        </p:cTn>
                                        <p:tgtEl>
                                          <p:spTgt spid="444561"/>
                                        </p:tgtEl>
                                        <p:attrNameLst>
                                          <p:attrName>style.visibility</p:attrName>
                                        </p:attrNameLst>
                                      </p:cBhvr>
                                      <p:to>
                                        <p:strVal val="visible"/>
                                      </p:to>
                                    </p:set>
                                    <p:animEffect transition="in" filter="fade">
                                      <p:cBhvr>
                                        <p:cTn id="190" dur="500"/>
                                        <p:tgtEl>
                                          <p:spTgt spid="444561"/>
                                        </p:tgtEl>
                                      </p:cBhvr>
                                    </p:animEffect>
                                  </p:childTnLst>
                                </p:cTn>
                              </p:par>
                              <p:par>
                                <p:cTn id="191" presetID="22" presetClass="entr" presetSubtype="1" fill="hold" grpId="0" nodeType="withEffect">
                                  <p:stCondLst>
                                    <p:cond delay="1000"/>
                                  </p:stCondLst>
                                  <p:childTnLst>
                                    <p:set>
                                      <p:cBhvr>
                                        <p:cTn id="192" dur="1" fill="hold">
                                          <p:stCondLst>
                                            <p:cond delay="0"/>
                                          </p:stCondLst>
                                        </p:cTn>
                                        <p:tgtEl>
                                          <p:spTgt spid="444555"/>
                                        </p:tgtEl>
                                        <p:attrNameLst>
                                          <p:attrName>style.visibility</p:attrName>
                                        </p:attrNameLst>
                                      </p:cBhvr>
                                      <p:to>
                                        <p:strVal val="visible"/>
                                      </p:to>
                                    </p:set>
                                    <p:animEffect transition="in" filter="wipe(up)">
                                      <p:cBhvr>
                                        <p:cTn id="193" dur="1000"/>
                                        <p:tgtEl>
                                          <p:spTgt spid="444555"/>
                                        </p:tgtEl>
                                      </p:cBhvr>
                                    </p:animEffect>
                                  </p:childTnLst>
                                </p:cTn>
                              </p:par>
                              <p:par>
                                <p:cTn id="194" presetID="10" presetClass="entr" presetSubtype="0" fill="hold" nodeType="withEffect">
                                  <p:stCondLst>
                                    <p:cond delay="1300"/>
                                  </p:stCondLst>
                                  <p:childTnLst>
                                    <p:set>
                                      <p:cBhvr>
                                        <p:cTn id="195" dur="1" fill="hold">
                                          <p:stCondLst>
                                            <p:cond delay="0"/>
                                          </p:stCondLst>
                                        </p:cTn>
                                        <p:tgtEl>
                                          <p:spTgt spid="444559"/>
                                        </p:tgtEl>
                                        <p:attrNameLst>
                                          <p:attrName>style.visibility</p:attrName>
                                        </p:attrNameLst>
                                      </p:cBhvr>
                                      <p:to>
                                        <p:strVal val="visible"/>
                                      </p:to>
                                    </p:set>
                                    <p:animEffect transition="in" filter="fade">
                                      <p:cBhvr>
                                        <p:cTn id="196" dur="500"/>
                                        <p:tgtEl>
                                          <p:spTgt spid="444559"/>
                                        </p:tgtEl>
                                      </p:cBhvr>
                                    </p:animEffect>
                                  </p:childTnLst>
                                </p:cTn>
                              </p:par>
                            </p:childTnLst>
                          </p:cTn>
                        </p:par>
                      </p:childTnLst>
                    </p:cTn>
                  </p:par>
                  <p:par>
                    <p:cTn id="197" fill="hold">
                      <p:stCondLst>
                        <p:cond delay="indefinite"/>
                      </p:stCondLst>
                      <p:childTnLst>
                        <p:par>
                          <p:cTn id="198" fill="hold">
                            <p:stCondLst>
                              <p:cond delay="0"/>
                            </p:stCondLst>
                            <p:childTnLst>
                              <p:par>
                                <p:cTn id="199" presetID="10" presetClass="exit" presetSubtype="0" fill="hold" grpId="1" nodeType="clickEffect">
                                  <p:stCondLst>
                                    <p:cond delay="0"/>
                                  </p:stCondLst>
                                  <p:childTnLst>
                                    <p:animEffect transition="out" filter="fade">
                                      <p:cBhvr>
                                        <p:cTn id="200" dur="2000"/>
                                        <p:tgtEl>
                                          <p:spTgt spid="444551"/>
                                        </p:tgtEl>
                                      </p:cBhvr>
                                    </p:animEffect>
                                    <p:set>
                                      <p:cBhvr>
                                        <p:cTn id="201" dur="1" fill="hold">
                                          <p:stCondLst>
                                            <p:cond delay="1999"/>
                                          </p:stCondLst>
                                        </p:cTn>
                                        <p:tgtEl>
                                          <p:spTgt spid="444551"/>
                                        </p:tgtEl>
                                        <p:attrNameLst>
                                          <p:attrName>style.visibility</p:attrName>
                                        </p:attrNameLst>
                                      </p:cBhvr>
                                      <p:to>
                                        <p:strVal val="hidden"/>
                                      </p:to>
                                    </p:set>
                                  </p:childTnLst>
                                </p:cTn>
                              </p:par>
                              <p:par>
                                <p:cTn id="202" presetID="10" presetClass="exit" presetSubtype="0" fill="hold" grpId="1" nodeType="withEffect">
                                  <p:stCondLst>
                                    <p:cond delay="0"/>
                                  </p:stCondLst>
                                  <p:childTnLst>
                                    <p:animEffect transition="out" filter="fade">
                                      <p:cBhvr>
                                        <p:cTn id="203" dur="2000"/>
                                        <p:tgtEl>
                                          <p:spTgt spid="444554"/>
                                        </p:tgtEl>
                                      </p:cBhvr>
                                    </p:animEffect>
                                    <p:set>
                                      <p:cBhvr>
                                        <p:cTn id="204" dur="1" fill="hold">
                                          <p:stCondLst>
                                            <p:cond delay="1999"/>
                                          </p:stCondLst>
                                        </p:cTn>
                                        <p:tgtEl>
                                          <p:spTgt spid="444554"/>
                                        </p:tgtEl>
                                        <p:attrNameLst>
                                          <p:attrName>style.visibility</p:attrName>
                                        </p:attrNameLst>
                                      </p:cBhvr>
                                      <p:to>
                                        <p:strVal val="hidden"/>
                                      </p:to>
                                    </p:set>
                                  </p:childTnLst>
                                </p:cTn>
                              </p:par>
                              <p:par>
                                <p:cTn id="205" presetID="10" presetClass="exit" presetSubtype="0" fill="hold" grpId="1" nodeType="withEffect">
                                  <p:stCondLst>
                                    <p:cond delay="0"/>
                                  </p:stCondLst>
                                  <p:childTnLst>
                                    <p:animEffect transition="out" filter="fade">
                                      <p:cBhvr>
                                        <p:cTn id="206" dur="2000"/>
                                        <p:tgtEl>
                                          <p:spTgt spid="444553"/>
                                        </p:tgtEl>
                                      </p:cBhvr>
                                    </p:animEffect>
                                    <p:set>
                                      <p:cBhvr>
                                        <p:cTn id="207" dur="1" fill="hold">
                                          <p:stCondLst>
                                            <p:cond delay="1999"/>
                                          </p:stCondLst>
                                        </p:cTn>
                                        <p:tgtEl>
                                          <p:spTgt spid="444553"/>
                                        </p:tgtEl>
                                        <p:attrNameLst>
                                          <p:attrName>style.visibility</p:attrName>
                                        </p:attrNameLst>
                                      </p:cBhvr>
                                      <p:to>
                                        <p:strVal val="hidden"/>
                                      </p:to>
                                    </p:set>
                                  </p:childTnLst>
                                </p:cTn>
                              </p:par>
                              <p:par>
                                <p:cTn id="208" presetID="10" presetClass="exit" presetSubtype="0" fill="hold" nodeType="withEffect">
                                  <p:stCondLst>
                                    <p:cond delay="0"/>
                                  </p:stCondLst>
                                  <p:childTnLst>
                                    <p:animEffect transition="out" filter="fade">
                                      <p:cBhvr>
                                        <p:cTn id="209" dur="2000"/>
                                        <p:tgtEl>
                                          <p:spTgt spid="444558"/>
                                        </p:tgtEl>
                                      </p:cBhvr>
                                    </p:animEffect>
                                    <p:set>
                                      <p:cBhvr>
                                        <p:cTn id="210" dur="1" fill="hold">
                                          <p:stCondLst>
                                            <p:cond delay="1999"/>
                                          </p:stCondLst>
                                        </p:cTn>
                                        <p:tgtEl>
                                          <p:spTgt spid="444558"/>
                                        </p:tgtEl>
                                        <p:attrNameLst>
                                          <p:attrName>style.visibility</p:attrName>
                                        </p:attrNameLst>
                                      </p:cBhvr>
                                      <p:to>
                                        <p:strVal val="hidden"/>
                                      </p:to>
                                    </p:set>
                                  </p:childTnLst>
                                </p:cTn>
                              </p:par>
                              <p:par>
                                <p:cTn id="211" presetID="10" presetClass="exit" presetSubtype="0" fill="hold" grpId="1" nodeType="withEffect">
                                  <p:stCondLst>
                                    <p:cond delay="0"/>
                                  </p:stCondLst>
                                  <p:childTnLst>
                                    <p:animEffect transition="out" filter="fade">
                                      <p:cBhvr>
                                        <p:cTn id="212" dur="2000"/>
                                        <p:tgtEl>
                                          <p:spTgt spid="444549"/>
                                        </p:tgtEl>
                                      </p:cBhvr>
                                    </p:animEffect>
                                    <p:set>
                                      <p:cBhvr>
                                        <p:cTn id="213" dur="1" fill="hold">
                                          <p:stCondLst>
                                            <p:cond delay="1999"/>
                                          </p:stCondLst>
                                        </p:cTn>
                                        <p:tgtEl>
                                          <p:spTgt spid="4445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4530" grpId="0"/>
      <p:bldP spid="444530" grpId="1"/>
      <p:bldP spid="444449" grpId="0" animBg="1"/>
      <p:bldP spid="444441" grpId="0" animBg="1"/>
      <p:bldP spid="444443" grpId="0" animBg="1"/>
      <p:bldP spid="444452" grpId="0" animBg="1"/>
      <p:bldP spid="444446" grpId="0" animBg="1"/>
      <p:bldP spid="444514" grpId="0" animBg="1"/>
      <p:bldP spid="444518" grpId="0" animBg="1"/>
      <p:bldP spid="444519" grpId="0" animBg="1"/>
      <p:bldP spid="444448" grpId="0" animBg="1"/>
      <p:bldP spid="444442" grpId="0" animBg="1"/>
      <p:bldP spid="444520" grpId="0" animBg="1"/>
      <p:bldP spid="444521" grpId="0" animBg="1"/>
      <p:bldP spid="444525" grpId="0" animBg="1"/>
      <p:bldP spid="444525" grpId="1" animBg="1"/>
      <p:bldP spid="444527" grpId="0" animBg="1"/>
      <p:bldP spid="444528" grpId="0" animBg="1"/>
      <p:bldP spid="444528" grpId="1" animBg="1"/>
      <p:bldP spid="444529" grpId="0" animBg="1"/>
      <p:bldP spid="444531" grpId="0" animBg="1"/>
      <p:bldP spid="444531" grpId="1" animBg="1"/>
      <p:bldP spid="444532" grpId="0" animBg="1"/>
      <p:bldP spid="444454" grpId="0" animBg="1"/>
      <p:bldP spid="444537" grpId="0" animBg="1"/>
      <p:bldP spid="444545" grpId="0" animBg="1"/>
      <p:bldP spid="444548" grpId="0" animBg="1"/>
      <p:bldP spid="444549" grpId="0" animBg="1"/>
      <p:bldP spid="444549" grpId="1" animBg="1"/>
      <p:bldP spid="444550" grpId="0" animBg="1"/>
      <p:bldP spid="444551" grpId="0" animBg="1"/>
      <p:bldP spid="444551" grpId="1" animBg="1"/>
      <p:bldP spid="444552" grpId="0" animBg="1"/>
      <p:bldP spid="444553" grpId="0"/>
      <p:bldP spid="444553" grpId="1"/>
      <p:bldP spid="444554" grpId="0" animBg="1"/>
      <p:bldP spid="444554" grpId="1" animBg="1"/>
      <p:bldP spid="444555" grpId="0" animBg="1"/>
      <p:bldP spid="44455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572" name="Rectangle 3"/>
          <p:cNvSpPr>
            <a:spLocks noGrp="1" noChangeArrowheads="1"/>
          </p:cNvSpPr>
          <p:nvPr>
            <p:ph type="dt" sz="quarter" idx="10"/>
          </p:nvPr>
        </p:nvSpPr>
        <p:spPr>
          <a:noFill/>
        </p:spPr>
        <p:txBody>
          <a:bodyPr/>
          <a:lstStyle/>
          <a:p>
            <a:r>
              <a:rPr lang="en-US" smtClean="0"/>
              <a:t>PHY1012F</a:t>
            </a:r>
          </a:p>
        </p:txBody>
      </p:sp>
      <p:sp>
        <p:nvSpPr>
          <p:cNvPr id="445573" name="Slide Number Placeholder 4"/>
          <p:cNvSpPr>
            <a:spLocks noGrp="1"/>
          </p:cNvSpPr>
          <p:nvPr>
            <p:ph type="sldNum" sz="quarter" idx="11"/>
          </p:nvPr>
        </p:nvSpPr>
        <p:spPr>
          <a:noFill/>
        </p:spPr>
        <p:txBody>
          <a:bodyPr/>
          <a:lstStyle/>
          <a:p>
            <a:fld id="{22E050D9-17DE-4644-ACB9-04A5F6CEC7FE}" type="slidenum">
              <a:rPr lang="en-US" smtClean="0">
                <a:latin typeface="Koala"/>
                <a:cs typeface="Arial" charset="0"/>
              </a:rPr>
              <a:pPr/>
              <a:t>45</a:t>
            </a:fld>
            <a:endParaRPr lang="en-US" smtClean="0">
              <a:latin typeface="Koala"/>
              <a:cs typeface="Arial" charset="0"/>
            </a:endParaRPr>
          </a:p>
        </p:txBody>
      </p:sp>
      <p:graphicFrame>
        <p:nvGraphicFramePr>
          <p:cNvPr id="445550" name="Object 110"/>
          <p:cNvGraphicFramePr>
            <a:graphicFrameLocks noChangeAspect="1"/>
          </p:cNvGraphicFramePr>
          <p:nvPr/>
        </p:nvGraphicFramePr>
        <p:xfrm>
          <a:off x="309563" y="3979863"/>
          <a:ext cx="1854200" cy="368300"/>
        </p:xfrm>
        <a:graphic>
          <a:graphicData uri="http://schemas.openxmlformats.org/presentationml/2006/ole">
            <mc:AlternateContent xmlns:mc="http://schemas.openxmlformats.org/markup-compatibility/2006">
              <mc:Choice xmlns:v="urn:schemas-microsoft-com:vml" Requires="v">
                <p:oleObj spid="_x0000_s445659" name="Equation" r:id="rId4" imgW="1854000" imgH="368280" progId="Equation.DSMT4">
                  <p:embed/>
                </p:oleObj>
              </mc:Choice>
              <mc:Fallback>
                <p:oleObj name="Equation" r:id="rId4" imgW="1854000" imgH="368280" progId="Equation.DSMT4">
                  <p:embed/>
                  <p:pic>
                    <p:nvPicPr>
                      <p:cNvPr id="0" name="Picture 1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563" y="3979863"/>
                        <a:ext cx="18542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51" name="Object 111"/>
          <p:cNvGraphicFramePr>
            <a:graphicFrameLocks noChangeAspect="1"/>
          </p:cNvGraphicFramePr>
          <p:nvPr/>
        </p:nvGraphicFramePr>
        <p:xfrm>
          <a:off x="303213" y="2328863"/>
          <a:ext cx="1854200" cy="406400"/>
        </p:xfrm>
        <a:graphic>
          <a:graphicData uri="http://schemas.openxmlformats.org/presentationml/2006/ole">
            <mc:AlternateContent xmlns:mc="http://schemas.openxmlformats.org/markup-compatibility/2006">
              <mc:Choice xmlns:v="urn:schemas-microsoft-com:vml" Requires="v">
                <p:oleObj spid="_x0000_s445660" name="Equation" r:id="rId6" imgW="1854000" imgH="406080" progId="Equation.DSMT4">
                  <p:embed/>
                </p:oleObj>
              </mc:Choice>
              <mc:Fallback>
                <p:oleObj name="Equation" r:id="rId6" imgW="1854000" imgH="406080" progId="Equation.DSMT4">
                  <p:embed/>
                  <p:pic>
                    <p:nvPicPr>
                      <p:cNvPr id="0" name="Picture 1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3213" y="2328863"/>
                        <a:ext cx="1854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52" name="Object 112"/>
          <p:cNvGraphicFramePr>
            <a:graphicFrameLocks noChangeAspect="1"/>
          </p:cNvGraphicFramePr>
          <p:nvPr/>
        </p:nvGraphicFramePr>
        <p:xfrm>
          <a:off x="271463" y="2871788"/>
          <a:ext cx="2882900" cy="355600"/>
        </p:xfrm>
        <a:graphic>
          <a:graphicData uri="http://schemas.openxmlformats.org/presentationml/2006/ole">
            <mc:AlternateContent xmlns:mc="http://schemas.openxmlformats.org/markup-compatibility/2006">
              <mc:Choice xmlns:v="urn:schemas-microsoft-com:vml" Requires="v">
                <p:oleObj spid="_x0000_s445661" name="Equation" r:id="rId8" imgW="2882880" imgH="355320" progId="Equation.DSMT4">
                  <p:embed/>
                </p:oleObj>
              </mc:Choice>
              <mc:Fallback>
                <p:oleObj name="Equation" r:id="rId8" imgW="2882880" imgH="355320" progId="Equation.DSMT4">
                  <p:embed/>
                  <p:pic>
                    <p:nvPicPr>
                      <p:cNvPr id="0" name="Picture 1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1463" y="2871788"/>
                        <a:ext cx="28829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5574" name="Line 20"/>
          <p:cNvSpPr>
            <a:spLocks noChangeShapeType="1"/>
          </p:cNvSpPr>
          <p:nvPr/>
        </p:nvSpPr>
        <p:spPr bwMode="auto">
          <a:xfrm flipV="1">
            <a:off x="954088" y="642938"/>
            <a:ext cx="0" cy="147955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5575" name="Line 21"/>
          <p:cNvSpPr>
            <a:spLocks noChangeShapeType="1"/>
          </p:cNvSpPr>
          <p:nvPr/>
        </p:nvSpPr>
        <p:spPr bwMode="auto">
          <a:xfrm>
            <a:off x="739775" y="1519238"/>
            <a:ext cx="2133600"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5576" name="Rectangle 22"/>
          <p:cNvSpPr>
            <a:spLocks noChangeArrowheads="1"/>
          </p:cNvSpPr>
          <p:nvPr/>
        </p:nvSpPr>
        <p:spPr bwMode="auto">
          <a:xfrm>
            <a:off x="487363" y="463550"/>
            <a:ext cx="5048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445577" name="Rectangle 23"/>
          <p:cNvSpPr>
            <a:spLocks noChangeArrowheads="1"/>
          </p:cNvSpPr>
          <p:nvPr/>
        </p:nvSpPr>
        <p:spPr bwMode="auto">
          <a:xfrm>
            <a:off x="2457450" y="1474788"/>
            <a:ext cx="406400"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x</a:t>
            </a:r>
          </a:p>
        </p:txBody>
      </p:sp>
      <p:graphicFrame>
        <p:nvGraphicFramePr>
          <p:cNvPr id="445465" name="Object 25"/>
          <p:cNvGraphicFramePr>
            <a:graphicFrameLocks noChangeAspect="1"/>
          </p:cNvGraphicFramePr>
          <p:nvPr/>
        </p:nvGraphicFramePr>
        <p:xfrm>
          <a:off x="2270125" y="828675"/>
          <a:ext cx="444500" cy="212725"/>
        </p:xfrm>
        <a:graphic>
          <a:graphicData uri="http://schemas.openxmlformats.org/presentationml/2006/ole">
            <mc:AlternateContent xmlns:mc="http://schemas.openxmlformats.org/markup-compatibility/2006">
              <mc:Choice xmlns:v="urn:schemas-microsoft-com:vml" Requires="v">
                <p:oleObj spid="_x0000_s445662" name="Equation" r:id="rId10" imgW="583920" imgH="279360" progId="Equation.DSMT4">
                  <p:embed/>
                </p:oleObj>
              </mc:Choice>
              <mc:Fallback>
                <p:oleObj name="Equation" r:id="rId10" imgW="583920" imgH="279360" progId="Equation.DSMT4">
                  <p:embed/>
                  <p:pic>
                    <p:nvPicPr>
                      <p:cNvPr id="0" name="Picture 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70125" y="828675"/>
                        <a:ext cx="444500" cy="212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5578" name="Line 30"/>
          <p:cNvSpPr>
            <a:spLocks noChangeShapeType="1"/>
          </p:cNvSpPr>
          <p:nvPr/>
        </p:nvSpPr>
        <p:spPr bwMode="auto">
          <a:xfrm flipV="1">
            <a:off x="909638" y="1055688"/>
            <a:ext cx="4762" cy="430212"/>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5471" name="Object 31"/>
          <p:cNvGraphicFramePr>
            <a:graphicFrameLocks noChangeAspect="1"/>
          </p:cNvGraphicFramePr>
          <p:nvPr/>
        </p:nvGraphicFramePr>
        <p:xfrm>
          <a:off x="592138" y="838200"/>
          <a:ext cx="258762" cy="269875"/>
        </p:xfrm>
        <a:graphic>
          <a:graphicData uri="http://schemas.openxmlformats.org/presentationml/2006/ole">
            <mc:AlternateContent xmlns:mc="http://schemas.openxmlformats.org/markup-compatibility/2006">
              <mc:Choice xmlns:v="urn:schemas-microsoft-com:vml" Requires="v">
                <p:oleObj spid="_x0000_s445663" name="Equation" r:id="rId12" imgW="342720" imgH="355320" progId="Equation.DSMT4">
                  <p:embed/>
                </p:oleObj>
              </mc:Choice>
              <mc:Fallback>
                <p:oleObj name="Equation" r:id="rId12" imgW="342720" imgH="355320" progId="Equation.DSMT4">
                  <p:embed/>
                  <p:pic>
                    <p:nvPicPr>
                      <p:cNvPr id="0" name="Picture 3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2138" y="838200"/>
                        <a:ext cx="258762" cy="269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472" name="Object 32"/>
          <p:cNvGraphicFramePr>
            <a:graphicFrameLocks noChangeAspect="1"/>
          </p:cNvGraphicFramePr>
          <p:nvPr/>
        </p:nvGraphicFramePr>
        <p:xfrm>
          <a:off x="1025525" y="1905000"/>
          <a:ext cx="222250" cy="250825"/>
        </p:xfrm>
        <a:graphic>
          <a:graphicData uri="http://schemas.openxmlformats.org/presentationml/2006/ole">
            <mc:AlternateContent xmlns:mc="http://schemas.openxmlformats.org/markup-compatibility/2006">
              <mc:Choice xmlns:v="urn:schemas-microsoft-com:vml" Requires="v">
                <p:oleObj spid="_x0000_s445664" name="Equation" r:id="rId14" imgW="291960" imgH="330120" progId="Equation.DSMT4">
                  <p:embed/>
                </p:oleObj>
              </mc:Choice>
              <mc:Fallback>
                <p:oleObj name="Equation" r:id="rId14" imgW="291960" imgH="330120" progId="Equation.DSMT4">
                  <p:embed/>
                  <p:pic>
                    <p:nvPicPr>
                      <p:cNvPr id="0" name="Picture 3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25525" y="1905000"/>
                        <a:ext cx="222250" cy="250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5579" name="Line 70"/>
          <p:cNvSpPr>
            <a:spLocks noChangeShapeType="1"/>
          </p:cNvSpPr>
          <p:nvPr/>
        </p:nvSpPr>
        <p:spPr bwMode="auto">
          <a:xfrm>
            <a:off x="952500" y="1573213"/>
            <a:ext cx="4763" cy="4984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5580" name="Line 76"/>
          <p:cNvSpPr>
            <a:spLocks noChangeShapeType="1"/>
          </p:cNvSpPr>
          <p:nvPr/>
        </p:nvSpPr>
        <p:spPr bwMode="auto">
          <a:xfrm rot="5400000" flipH="1">
            <a:off x="647700" y="1250950"/>
            <a:ext cx="7938" cy="52228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5581" name="Line 78"/>
          <p:cNvSpPr>
            <a:spLocks noChangeShapeType="1"/>
          </p:cNvSpPr>
          <p:nvPr/>
        </p:nvSpPr>
        <p:spPr bwMode="auto">
          <a:xfrm rot="-1182276">
            <a:off x="1020763" y="1395413"/>
            <a:ext cx="676275" cy="242887"/>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5582" name="Line 81"/>
          <p:cNvSpPr>
            <a:spLocks noChangeShapeType="1"/>
          </p:cNvSpPr>
          <p:nvPr/>
        </p:nvSpPr>
        <p:spPr bwMode="auto">
          <a:xfrm rot="20417724" flipV="1">
            <a:off x="925513" y="1146175"/>
            <a:ext cx="130175" cy="347663"/>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5583" name="Oval 82"/>
          <p:cNvSpPr>
            <a:spLocks noChangeAspect="1" noChangeArrowheads="1"/>
          </p:cNvSpPr>
          <p:nvPr/>
        </p:nvSpPr>
        <p:spPr bwMode="auto">
          <a:xfrm>
            <a:off x="900113" y="1477963"/>
            <a:ext cx="101600" cy="100012"/>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445523" name="Object 83"/>
          <p:cNvGraphicFramePr>
            <a:graphicFrameLocks noChangeAspect="1"/>
          </p:cNvGraphicFramePr>
          <p:nvPr/>
        </p:nvGraphicFramePr>
        <p:xfrm>
          <a:off x="255588" y="1141413"/>
          <a:ext cx="338137" cy="298450"/>
        </p:xfrm>
        <a:graphic>
          <a:graphicData uri="http://schemas.openxmlformats.org/presentationml/2006/ole">
            <mc:AlternateContent xmlns:mc="http://schemas.openxmlformats.org/markup-compatibility/2006">
              <mc:Choice xmlns:v="urn:schemas-microsoft-com:vml" Requires="v">
                <p:oleObj spid="_x0000_s445665" name="Equation" r:id="rId16" imgW="444240" imgH="393480" progId="Equation.DSMT4">
                  <p:embed/>
                </p:oleObj>
              </mc:Choice>
              <mc:Fallback>
                <p:oleObj name="Equation" r:id="rId16" imgW="444240" imgH="393480" progId="Equation.DSMT4">
                  <p:embed/>
                  <p:pic>
                    <p:nvPicPr>
                      <p:cNvPr id="0" name="Picture 8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5588" y="1141413"/>
                        <a:ext cx="338137" cy="29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24" name="Object 84"/>
          <p:cNvGraphicFramePr>
            <a:graphicFrameLocks noChangeAspect="1"/>
          </p:cNvGraphicFramePr>
          <p:nvPr/>
        </p:nvGraphicFramePr>
        <p:xfrm>
          <a:off x="1758950" y="974725"/>
          <a:ext cx="280988" cy="298450"/>
        </p:xfrm>
        <a:graphic>
          <a:graphicData uri="http://schemas.openxmlformats.org/presentationml/2006/ole">
            <mc:AlternateContent xmlns:mc="http://schemas.openxmlformats.org/markup-compatibility/2006">
              <mc:Choice xmlns:v="urn:schemas-microsoft-com:vml" Requires="v">
                <p:oleObj spid="_x0000_s445666" name="Equation" r:id="rId18" imgW="368280" imgH="393480" progId="Equation.DSMT4">
                  <p:embed/>
                </p:oleObj>
              </mc:Choice>
              <mc:Fallback>
                <p:oleObj name="Equation" r:id="rId18" imgW="368280" imgH="393480" progId="Equation.DSMT4">
                  <p:embed/>
                  <p:pic>
                    <p:nvPicPr>
                      <p:cNvPr id="0" name="Picture 8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758950" y="974725"/>
                        <a:ext cx="280988" cy="29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5584" name="Freeform 86"/>
          <p:cNvSpPr>
            <a:spLocks/>
          </p:cNvSpPr>
          <p:nvPr/>
        </p:nvSpPr>
        <p:spPr bwMode="auto">
          <a:xfrm>
            <a:off x="1109663" y="1014413"/>
            <a:ext cx="239712" cy="231775"/>
          </a:xfrm>
          <a:custGeom>
            <a:avLst/>
            <a:gdLst>
              <a:gd name="T0" fmla="*/ 2147483647 w 198"/>
              <a:gd name="T1" fmla="*/ 0 h 192"/>
              <a:gd name="T2" fmla="*/ 0 w 198"/>
              <a:gd name="T3" fmla="*/ 2147483647 h 192"/>
              <a:gd name="T4" fmla="*/ 0 60000 65536"/>
              <a:gd name="T5" fmla="*/ 0 60000 65536"/>
              <a:gd name="T6" fmla="*/ 0 w 198"/>
              <a:gd name="T7" fmla="*/ 0 h 192"/>
              <a:gd name="T8" fmla="*/ 198 w 198"/>
              <a:gd name="T9" fmla="*/ 192 h 192"/>
            </a:gdLst>
            <a:ahLst/>
            <a:cxnLst>
              <a:cxn ang="T4">
                <a:pos x="T0" y="T1"/>
              </a:cxn>
              <a:cxn ang="T5">
                <a:pos x="T2" y="T3"/>
              </a:cxn>
            </a:cxnLst>
            <a:rect l="T6" t="T7" r="T8" b="T9"/>
            <a:pathLst>
              <a:path w="198" h="192">
                <a:moveTo>
                  <a:pt x="198" y="0"/>
                </a:moveTo>
                <a:cubicBezTo>
                  <a:pt x="164" y="107"/>
                  <a:pt x="102" y="158"/>
                  <a:pt x="0" y="192"/>
                </a:cubicBezTo>
              </a:path>
            </a:pathLst>
          </a:custGeom>
          <a:noFill/>
          <a:ln w="12700">
            <a:solidFill>
              <a:schemeClr val="tx1"/>
            </a:solidFill>
            <a:round/>
            <a:headEnd/>
            <a:tailEnd type="none" w="lg" len="lg"/>
          </a:ln>
        </p:spPr>
        <p:txBody>
          <a:bodyPr lIns="90000" tIns="46800" rIns="90000" bIns="46800"/>
          <a:lstStyle/>
          <a:p>
            <a:endParaRPr lang="en-US"/>
          </a:p>
        </p:txBody>
      </p:sp>
      <p:graphicFrame>
        <p:nvGraphicFramePr>
          <p:cNvPr id="445555" name="Object 115"/>
          <p:cNvGraphicFramePr>
            <a:graphicFrameLocks noChangeAspect="1"/>
          </p:cNvGraphicFramePr>
          <p:nvPr/>
        </p:nvGraphicFramePr>
        <p:xfrm>
          <a:off x="1052513" y="755650"/>
          <a:ext cx="898525" cy="269875"/>
        </p:xfrm>
        <a:graphic>
          <a:graphicData uri="http://schemas.openxmlformats.org/presentationml/2006/ole">
            <mc:AlternateContent xmlns:mc="http://schemas.openxmlformats.org/markup-compatibility/2006">
              <mc:Choice xmlns:v="urn:schemas-microsoft-com:vml" Requires="v">
                <p:oleObj spid="_x0000_s445667" name="Equation" r:id="rId20" imgW="1180800" imgH="355320" progId="Equation.DSMT4">
                  <p:embed/>
                </p:oleObj>
              </mc:Choice>
              <mc:Fallback>
                <p:oleObj name="Equation" r:id="rId20" imgW="1180800" imgH="355320" progId="Equation.DSMT4">
                  <p:embed/>
                  <p:pic>
                    <p:nvPicPr>
                      <p:cNvPr id="0" name="Picture 11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52513" y="755650"/>
                        <a:ext cx="898525" cy="269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56" name="Object 116"/>
          <p:cNvGraphicFramePr>
            <a:graphicFrameLocks noChangeAspect="1"/>
          </p:cNvGraphicFramePr>
          <p:nvPr/>
        </p:nvGraphicFramePr>
        <p:xfrm>
          <a:off x="1620838" y="1590675"/>
          <a:ext cx="927100" cy="269875"/>
        </p:xfrm>
        <a:graphic>
          <a:graphicData uri="http://schemas.openxmlformats.org/presentationml/2006/ole">
            <mc:AlternateContent xmlns:mc="http://schemas.openxmlformats.org/markup-compatibility/2006">
              <mc:Choice xmlns:v="urn:schemas-microsoft-com:vml" Requires="v">
                <p:oleObj spid="_x0000_s445668" name="Equation" r:id="rId22" imgW="1218960" imgH="355320" progId="Equation.DSMT4">
                  <p:embed/>
                </p:oleObj>
              </mc:Choice>
              <mc:Fallback>
                <p:oleObj name="Equation" r:id="rId22" imgW="1218960" imgH="355320" progId="Equation.DSMT4">
                  <p:embed/>
                  <p:pic>
                    <p:nvPicPr>
                      <p:cNvPr id="0" name="Picture 11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620838" y="1590675"/>
                        <a:ext cx="927100" cy="269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5529" name="Line 89"/>
          <p:cNvSpPr>
            <a:spLocks noChangeShapeType="1"/>
          </p:cNvSpPr>
          <p:nvPr/>
        </p:nvSpPr>
        <p:spPr bwMode="auto">
          <a:xfrm flipV="1">
            <a:off x="6092825" y="652463"/>
            <a:ext cx="0" cy="147955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5530" name="Line 90"/>
          <p:cNvSpPr>
            <a:spLocks noChangeShapeType="1"/>
          </p:cNvSpPr>
          <p:nvPr/>
        </p:nvSpPr>
        <p:spPr bwMode="auto">
          <a:xfrm>
            <a:off x="5878513" y="1528763"/>
            <a:ext cx="2135187"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5531" name="Rectangle 91"/>
          <p:cNvSpPr>
            <a:spLocks noChangeArrowheads="1"/>
          </p:cNvSpPr>
          <p:nvPr/>
        </p:nvSpPr>
        <p:spPr bwMode="auto">
          <a:xfrm>
            <a:off x="5626100" y="465138"/>
            <a:ext cx="5048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445532" name="Rectangle 92"/>
          <p:cNvSpPr>
            <a:spLocks noChangeArrowheads="1"/>
          </p:cNvSpPr>
          <p:nvPr/>
        </p:nvSpPr>
        <p:spPr bwMode="auto">
          <a:xfrm>
            <a:off x="7597775" y="1484313"/>
            <a:ext cx="406400"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x</a:t>
            </a:r>
          </a:p>
        </p:txBody>
      </p:sp>
      <p:graphicFrame>
        <p:nvGraphicFramePr>
          <p:cNvPr id="445533" name="Object 93"/>
          <p:cNvGraphicFramePr>
            <a:graphicFrameLocks noChangeAspect="1"/>
          </p:cNvGraphicFramePr>
          <p:nvPr/>
        </p:nvGraphicFramePr>
        <p:xfrm>
          <a:off x="7410450" y="838200"/>
          <a:ext cx="444500" cy="212725"/>
        </p:xfrm>
        <a:graphic>
          <a:graphicData uri="http://schemas.openxmlformats.org/presentationml/2006/ole">
            <mc:AlternateContent xmlns:mc="http://schemas.openxmlformats.org/markup-compatibility/2006">
              <mc:Choice xmlns:v="urn:schemas-microsoft-com:vml" Requires="v">
                <p:oleObj spid="_x0000_s445669" name="Equation" r:id="rId24" imgW="583920" imgH="279360" progId="Equation.DSMT4">
                  <p:embed/>
                </p:oleObj>
              </mc:Choice>
              <mc:Fallback>
                <p:oleObj name="Equation" r:id="rId24" imgW="583920" imgH="279360" progId="Equation.DSMT4">
                  <p:embed/>
                  <p:pic>
                    <p:nvPicPr>
                      <p:cNvPr id="0" name="Picture 9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410450" y="838200"/>
                        <a:ext cx="444500" cy="212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5534" name="Line 94"/>
          <p:cNvSpPr>
            <a:spLocks noChangeShapeType="1"/>
          </p:cNvSpPr>
          <p:nvPr/>
        </p:nvSpPr>
        <p:spPr bwMode="auto">
          <a:xfrm flipV="1">
            <a:off x="6092825" y="839788"/>
            <a:ext cx="6350" cy="655637"/>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5535" name="Object 95"/>
          <p:cNvGraphicFramePr>
            <a:graphicFrameLocks noChangeAspect="1"/>
          </p:cNvGraphicFramePr>
          <p:nvPr/>
        </p:nvGraphicFramePr>
        <p:xfrm>
          <a:off x="6194425" y="779463"/>
          <a:ext cx="249238" cy="269875"/>
        </p:xfrm>
        <a:graphic>
          <a:graphicData uri="http://schemas.openxmlformats.org/presentationml/2006/ole">
            <mc:AlternateContent xmlns:mc="http://schemas.openxmlformats.org/markup-compatibility/2006">
              <mc:Choice xmlns:v="urn:schemas-microsoft-com:vml" Requires="v">
                <p:oleObj spid="_x0000_s445670" name="Equation" r:id="rId26" imgW="330120" imgH="355320" progId="Equation.DSMT4">
                  <p:embed/>
                </p:oleObj>
              </mc:Choice>
              <mc:Fallback>
                <p:oleObj name="Equation" r:id="rId26" imgW="330120" imgH="355320" progId="Equation.DSMT4">
                  <p:embed/>
                  <p:pic>
                    <p:nvPicPr>
                      <p:cNvPr id="0" name="Picture 95"/>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194425" y="779463"/>
                        <a:ext cx="249238" cy="269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36" name="Object 96"/>
          <p:cNvGraphicFramePr>
            <a:graphicFrameLocks noChangeAspect="1"/>
          </p:cNvGraphicFramePr>
          <p:nvPr/>
        </p:nvGraphicFramePr>
        <p:xfrm>
          <a:off x="6200775" y="1892300"/>
          <a:ext cx="222250" cy="250825"/>
        </p:xfrm>
        <a:graphic>
          <a:graphicData uri="http://schemas.openxmlformats.org/presentationml/2006/ole">
            <mc:AlternateContent xmlns:mc="http://schemas.openxmlformats.org/markup-compatibility/2006">
              <mc:Choice xmlns:v="urn:schemas-microsoft-com:vml" Requires="v">
                <p:oleObj spid="_x0000_s445671" name="Equation" r:id="rId28" imgW="291960" imgH="330120" progId="Equation.DSMT4">
                  <p:embed/>
                </p:oleObj>
              </mc:Choice>
              <mc:Fallback>
                <p:oleObj name="Equation" r:id="rId28" imgW="291960" imgH="330120" progId="Equation.DSMT4">
                  <p:embed/>
                  <p:pic>
                    <p:nvPicPr>
                      <p:cNvPr id="0" name="Picture 96"/>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200775" y="1892300"/>
                        <a:ext cx="222250" cy="250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5537" name="Line 97"/>
          <p:cNvSpPr>
            <a:spLocks noChangeShapeType="1"/>
          </p:cNvSpPr>
          <p:nvPr/>
        </p:nvSpPr>
        <p:spPr bwMode="auto">
          <a:xfrm>
            <a:off x="6129338" y="1562100"/>
            <a:ext cx="4762" cy="52228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5539" name="Line 99"/>
          <p:cNvSpPr>
            <a:spLocks noChangeShapeType="1"/>
          </p:cNvSpPr>
          <p:nvPr/>
        </p:nvSpPr>
        <p:spPr bwMode="auto">
          <a:xfrm rot="5400000" flipH="1">
            <a:off x="5715794" y="1188244"/>
            <a:ext cx="9525" cy="665163"/>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5541" name="Line 101"/>
          <p:cNvSpPr>
            <a:spLocks noChangeShapeType="1"/>
          </p:cNvSpPr>
          <p:nvPr/>
        </p:nvSpPr>
        <p:spPr bwMode="auto">
          <a:xfrm rot="-1182276">
            <a:off x="6162675" y="1384300"/>
            <a:ext cx="784225" cy="280988"/>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5544" name="Line 104"/>
          <p:cNvSpPr>
            <a:spLocks noChangeShapeType="1"/>
          </p:cNvSpPr>
          <p:nvPr/>
        </p:nvSpPr>
        <p:spPr bwMode="auto">
          <a:xfrm rot="1182276">
            <a:off x="5989638" y="1557338"/>
            <a:ext cx="130175" cy="347662"/>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5545" name="Oval 105"/>
          <p:cNvSpPr>
            <a:spLocks noChangeAspect="1" noChangeArrowheads="1"/>
          </p:cNvSpPr>
          <p:nvPr/>
        </p:nvSpPr>
        <p:spPr bwMode="auto">
          <a:xfrm>
            <a:off x="6038850" y="1487488"/>
            <a:ext cx="101600" cy="100012"/>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graphicFrame>
        <p:nvGraphicFramePr>
          <p:cNvPr id="445546" name="Object 106"/>
          <p:cNvGraphicFramePr>
            <a:graphicFrameLocks noChangeAspect="1"/>
          </p:cNvGraphicFramePr>
          <p:nvPr/>
        </p:nvGraphicFramePr>
        <p:xfrm>
          <a:off x="5399088" y="1149350"/>
          <a:ext cx="330200" cy="300038"/>
        </p:xfrm>
        <a:graphic>
          <a:graphicData uri="http://schemas.openxmlformats.org/presentationml/2006/ole">
            <mc:AlternateContent xmlns:mc="http://schemas.openxmlformats.org/markup-compatibility/2006">
              <mc:Choice xmlns:v="urn:schemas-microsoft-com:vml" Requires="v">
                <p:oleObj spid="_x0000_s445672" name="Equation" r:id="rId30" imgW="431640" imgH="393480" progId="Equation.DSMT4">
                  <p:embed/>
                </p:oleObj>
              </mc:Choice>
              <mc:Fallback>
                <p:oleObj name="Equation" r:id="rId30" imgW="431640" imgH="393480" progId="Equation.DSMT4">
                  <p:embed/>
                  <p:pic>
                    <p:nvPicPr>
                      <p:cNvPr id="0" name="Picture 10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399088" y="1149350"/>
                        <a:ext cx="330200" cy="30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57" name="Object 117"/>
          <p:cNvGraphicFramePr>
            <a:graphicFrameLocks noChangeAspect="1"/>
          </p:cNvGraphicFramePr>
          <p:nvPr/>
        </p:nvGraphicFramePr>
        <p:xfrm>
          <a:off x="5081588" y="1749425"/>
          <a:ext cx="889000" cy="269875"/>
        </p:xfrm>
        <a:graphic>
          <a:graphicData uri="http://schemas.openxmlformats.org/presentationml/2006/ole">
            <mc:AlternateContent xmlns:mc="http://schemas.openxmlformats.org/markup-compatibility/2006">
              <mc:Choice xmlns:v="urn:schemas-microsoft-com:vml" Requires="v">
                <p:oleObj spid="_x0000_s445673" name="Equation" r:id="rId32" imgW="1168200" imgH="355320" progId="Equation.DSMT4">
                  <p:embed/>
                </p:oleObj>
              </mc:Choice>
              <mc:Fallback>
                <p:oleObj name="Equation" r:id="rId32" imgW="1168200" imgH="355320" progId="Equation.DSMT4">
                  <p:embed/>
                  <p:pic>
                    <p:nvPicPr>
                      <p:cNvPr id="0" name="Picture 117"/>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5081588" y="1749425"/>
                        <a:ext cx="889000" cy="269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58" name="Object 118"/>
          <p:cNvGraphicFramePr>
            <a:graphicFrameLocks noChangeAspect="1"/>
          </p:cNvGraphicFramePr>
          <p:nvPr/>
        </p:nvGraphicFramePr>
        <p:xfrm>
          <a:off x="6719888" y="1162050"/>
          <a:ext cx="908050" cy="269875"/>
        </p:xfrm>
        <a:graphic>
          <a:graphicData uri="http://schemas.openxmlformats.org/presentationml/2006/ole">
            <mc:AlternateContent xmlns:mc="http://schemas.openxmlformats.org/markup-compatibility/2006">
              <mc:Choice xmlns:v="urn:schemas-microsoft-com:vml" Requires="v">
                <p:oleObj spid="_x0000_s445674" name="Equation" r:id="rId34" imgW="1193760" imgH="355320" progId="Equation.DSMT4">
                  <p:embed/>
                </p:oleObj>
              </mc:Choice>
              <mc:Fallback>
                <p:oleObj name="Equation" r:id="rId34" imgW="1193760" imgH="355320" progId="Equation.DSMT4">
                  <p:embed/>
                  <p:pic>
                    <p:nvPicPr>
                      <p:cNvPr id="0" name="Picture 118"/>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6719888" y="1162050"/>
                        <a:ext cx="908050" cy="269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59" name="Object 119"/>
          <p:cNvGraphicFramePr>
            <a:graphicFrameLocks noChangeAspect="1"/>
          </p:cNvGraphicFramePr>
          <p:nvPr/>
        </p:nvGraphicFramePr>
        <p:xfrm>
          <a:off x="271463" y="3352800"/>
          <a:ext cx="2222500" cy="355600"/>
        </p:xfrm>
        <a:graphic>
          <a:graphicData uri="http://schemas.openxmlformats.org/presentationml/2006/ole">
            <mc:AlternateContent xmlns:mc="http://schemas.openxmlformats.org/markup-compatibility/2006">
              <mc:Choice xmlns:v="urn:schemas-microsoft-com:vml" Requires="v">
                <p:oleObj spid="_x0000_s445675" name="Equation" r:id="rId36" imgW="2222280" imgH="355320" progId="Equation.DSMT4">
                  <p:embed/>
                </p:oleObj>
              </mc:Choice>
              <mc:Fallback>
                <p:oleObj name="Equation" r:id="rId36" imgW="2222280" imgH="355320" progId="Equation.DSMT4">
                  <p:embed/>
                  <p:pic>
                    <p:nvPicPr>
                      <p:cNvPr id="0" name="Picture 119"/>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271463" y="3352800"/>
                        <a:ext cx="22225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0" name="Object 120"/>
          <p:cNvGraphicFramePr>
            <a:graphicFrameLocks noChangeAspect="1"/>
          </p:cNvGraphicFramePr>
          <p:nvPr/>
        </p:nvGraphicFramePr>
        <p:xfrm>
          <a:off x="271463" y="4491038"/>
          <a:ext cx="2527300" cy="355600"/>
        </p:xfrm>
        <a:graphic>
          <a:graphicData uri="http://schemas.openxmlformats.org/presentationml/2006/ole">
            <mc:AlternateContent xmlns:mc="http://schemas.openxmlformats.org/markup-compatibility/2006">
              <mc:Choice xmlns:v="urn:schemas-microsoft-com:vml" Requires="v">
                <p:oleObj spid="_x0000_s445676" name="Equation" r:id="rId38" imgW="2527200" imgH="355320" progId="Equation.DSMT4">
                  <p:embed/>
                </p:oleObj>
              </mc:Choice>
              <mc:Fallback>
                <p:oleObj name="Equation" r:id="rId38" imgW="2527200" imgH="355320" progId="Equation.DSMT4">
                  <p:embed/>
                  <p:pic>
                    <p:nvPicPr>
                      <p:cNvPr id="0" name="Picture 120"/>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271463" y="4491038"/>
                        <a:ext cx="25273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1" name="Object 121"/>
          <p:cNvGraphicFramePr>
            <a:graphicFrameLocks noChangeAspect="1"/>
          </p:cNvGraphicFramePr>
          <p:nvPr/>
        </p:nvGraphicFramePr>
        <p:xfrm>
          <a:off x="271463" y="4965700"/>
          <a:ext cx="2540000" cy="355600"/>
        </p:xfrm>
        <a:graphic>
          <a:graphicData uri="http://schemas.openxmlformats.org/presentationml/2006/ole">
            <mc:AlternateContent xmlns:mc="http://schemas.openxmlformats.org/markup-compatibility/2006">
              <mc:Choice xmlns:v="urn:schemas-microsoft-com:vml" Requires="v">
                <p:oleObj spid="_x0000_s445677" name="Equation" r:id="rId40" imgW="2539800" imgH="355320" progId="Equation.DSMT4">
                  <p:embed/>
                </p:oleObj>
              </mc:Choice>
              <mc:Fallback>
                <p:oleObj name="Equation" r:id="rId40" imgW="2539800" imgH="355320" progId="Equation.DSMT4">
                  <p:embed/>
                  <p:pic>
                    <p:nvPicPr>
                      <p:cNvPr id="0" name="Picture 121"/>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271463" y="4965700"/>
                        <a:ext cx="25400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2" name="Object 122"/>
          <p:cNvGraphicFramePr>
            <a:graphicFrameLocks noChangeAspect="1"/>
          </p:cNvGraphicFramePr>
          <p:nvPr/>
        </p:nvGraphicFramePr>
        <p:xfrm>
          <a:off x="271463" y="5440363"/>
          <a:ext cx="4191000" cy="406400"/>
        </p:xfrm>
        <a:graphic>
          <a:graphicData uri="http://schemas.openxmlformats.org/presentationml/2006/ole">
            <mc:AlternateContent xmlns:mc="http://schemas.openxmlformats.org/markup-compatibility/2006">
              <mc:Choice xmlns:v="urn:schemas-microsoft-com:vml" Requires="v">
                <p:oleObj spid="_x0000_s445678" name="Equation" r:id="rId42" imgW="4190760" imgH="406080" progId="Equation.DSMT4">
                  <p:embed/>
                </p:oleObj>
              </mc:Choice>
              <mc:Fallback>
                <p:oleObj name="Equation" r:id="rId42" imgW="4190760" imgH="406080" progId="Equation.DSMT4">
                  <p:embed/>
                  <p:pic>
                    <p:nvPicPr>
                      <p:cNvPr id="0" name="Picture 122"/>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271463" y="5440363"/>
                        <a:ext cx="4191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3" name="Object 123"/>
          <p:cNvGraphicFramePr>
            <a:graphicFrameLocks noChangeAspect="1"/>
          </p:cNvGraphicFramePr>
          <p:nvPr/>
        </p:nvGraphicFramePr>
        <p:xfrm>
          <a:off x="271463" y="5965825"/>
          <a:ext cx="1600200" cy="355600"/>
        </p:xfrm>
        <a:graphic>
          <a:graphicData uri="http://schemas.openxmlformats.org/presentationml/2006/ole">
            <mc:AlternateContent xmlns:mc="http://schemas.openxmlformats.org/markup-compatibility/2006">
              <mc:Choice xmlns:v="urn:schemas-microsoft-com:vml" Requires="v">
                <p:oleObj spid="_x0000_s445679" name="Equation" r:id="rId44" imgW="1600200" imgH="355320" progId="Equation.DSMT4">
                  <p:embed/>
                </p:oleObj>
              </mc:Choice>
              <mc:Fallback>
                <p:oleObj name="Equation" r:id="rId44" imgW="1600200" imgH="355320" progId="Equation.DSMT4">
                  <p:embed/>
                  <p:pic>
                    <p:nvPicPr>
                      <p:cNvPr id="0" name="Picture 123"/>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271463" y="5965825"/>
                        <a:ext cx="16002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4" name="Object 124"/>
          <p:cNvGraphicFramePr>
            <a:graphicFrameLocks noChangeAspect="1"/>
          </p:cNvGraphicFramePr>
          <p:nvPr/>
        </p:nvGraphicFramePr>
        <p:xfrm>
          <a:off x="4814888" y="3979863"/>
          <a:ext cx="1854200" cy="368300"/>
        </p:xfrm>
        <a:graphic>
          <a:graphicData uri="http://schemas.openxmlformats.org/presentationml/2006/ole">
            <mc:AlternateContent xmlns:mc="http://schemas.openxmlformats.org/markup-compatibility/2006">
              <mc:Choice xmlns:v="urn:schemas-microsoft-com:vml" Requires="v">
                <p:oleObj spid="_x0000_s445680" name="Equation" r:id="rId46" imgW="1854000" imgH="368280" progId="Equation.DSMT4">
                  <p:embed/>
                </p:oleObj>
              </mc:Choice>
              <mc:Fallback>
                <p:oleObj name="Equation" r:id="rId46" imgW="1854000" imgH="368280" progId="Equation.DSMT4">
                  <p:embed/>
                  <p:pic>
                    <p:nvPicPr>
                      <p:cNvPr id="0" name="Picture 124"/>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4814888" y="3979863"/>
                        <a:ext cx="18542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5" name="Object 125"/>
          <p:cNvGraphicFramePr>
            <a:graphicFrameLocks noChangeAspect="1"/>
          </p:cNvGraphicFramePr>
          <p:nvPr/>
        </p:nvGraphicFramePr>
        <p:xfrm>
          <a:off x="4808538" y="2328863"/>
          <a:ext cx="1854200" cy="406400"/>
        </p:xfrm>
        <a:graphic>
          <a:graphicData uri="http://schemas.openxmlformats.org/presentationml/2006/ole">
            <mc:AlternateContent xmlns:mc="http://schemas.openxmlformats.org/markup-compatibility/2006">
              <mc:Choice xmlns:v="urn:schemas-microsoft-com:vml" Requires="v">
                <p:oleObj spid="_x0000_s445681" name="Equation" r:id="rId48" imgW="1854000" imgH="406080" progId="Equation.DSMT4">
                  <p:embed/>
                </p:oleObj>
              </mc:Choice>
              <mc:Fallback>
                <p:oleObj name="Equation" r:id="rId48" imgW="1854000" imgH="406080" progId="Equation.DSMT4">
                  <p:embed/>
                  <p:pic>
                    <p:nvPicPr>
                      <p:cNvPr id="0" name="Picture 125"/>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4808538" y="2328863"/>
                        <a:ext cx="18542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6" name="Object 126"/>
          <p:cNvGraphicFramePr>
            <a:graphicFrameLocks noChangeAspect="1"/>
          </p:cNvGraphicFramePr>
          <p:nvPr/>
        </p:nvGraphicFramePr>
        <p:xfrm>
          <a:off x="4776788" y="2871788"/>
          <a:ext cx="2857500" cy="355600"/>
        </p:xfrm>
        <a:graphic>
          <a:graphicData uri="http://schemas.openxmlformats.org/presentationml/2006/ole">
            <mc:AlternateContent xmlns:mc="http://schemas.openxmlformats.org/markup-compatibility/2006">
              <mc:Choice xmlns:v="urn:schemas-microsoft-com:vml" Requires="v">
                <p:oleObj spid="_x0000_s445682" name="Equation" r:id="rId50" imgW="2857320" imgH="355320" progId="Equation.DSMT4">
                  <p:embed/>
                </p:oleObj>
              </mc:Choice>
              <mc:Fallback>
                <p:oleObj name="Equation" r:id="rId50" imgW="2857320" imgH="355320" progId="Equation.DSMT4">
                  <p:embed/>
                  <p:pic>
                    <p:nvPicPr>
                      <p:cNvPr id="0" name="Picture 126"/>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4776788" y="2871788"/>
                        <a:ext cx="28575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7" name="Object 127"/>
          <p:cNvGraphicFramePr>
            <a:graphicFrameLocks noChangeAspect="1"/>
          </p:cNvGraphicFramePr>
          <p:nvPr/>
        </p:nvGraphicFramePr>
        <p:xfrm>
          <a:off x="4776788" y="3352800"/>
          <a:ext cx="2209800" cy="355600"/>
        </p:xfrm>
        <a:graphic>
          <a:graphicData uri="http://schemas.openxmlformats.org/presentationml/2006/ole">
            <mc:AlternateContent xmlns:mc="http://schemas.openxmlformats.org/markup-compatibility/2006">
              <mc:Choice xmlns:v="urn:schemas-microsoft-com:vml" Requires="v">
                <p:oleObj spid="_x0000_s445683" name="Equation" r:id="rId52" imgW="2209680" imgH="355320" progId="Equation.DSMT4">
                  <p:embed/>
                </p:oleObj>
              </mc:Choice>
              <mc:Fallback>
                <p:oleObj name="Equation" r:id="rId52" imgW="2209680" imgH="355320" progId="Equation.DSMT4">
                  <p:embed/>
                  <p:pic>
                    <p:nvPicPr>
                      <p:cNvPr id="0" name="Picture 127"/>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4776788" y="3352800"/>
                        <a:ext cx="22098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8" name="Object 128"/>
          <p:cNvGraphicFramePr>
            <a:graphicFrameLocks noChangeAspect="1"/>
          </p:cNvGraphicFramePr>
          <p:nvPr/>
        </p:nvGraphicFramePr>
        <p:xfrm>
          <a:off x="4776788" y="4491038"/>
          <a:ext cx="2501900" cy="355600"/>
        </p:xfrm>
        <a:graphic>
          <a:graphicData uri="http://schemas.openxmlformats.org/presentationml/2006/ole">
            <mc:AlternateContent xmlns:mc="http://schemas.openxmlformats.org/markup-compatibility/2006">
              <mc:Choice xmlns:v="urn:schemas-microsoft-com:vml" Requires="v">
                <p:oleObj spid="_x0000_s445684" name="Equation" r:id="rId54" imgW="2501640" imgH="355320" progId="Equation.DSMT4">
                  <p:embed/>
                </p:oleObj>
              </mc:Choice>
              <mc:Fallback>
                <p:oleObj name="Equation" r:id="rId54" imgW="2501640" imgH="355320" progId="Equation.DSMT4">
                  <p:embed/>
                  <p:pic>
                    <p:nvPicPr>
                      <p:cNvPr id="0" name="Picture 128"/>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4776788" y="4491038"/>
                        <a:ext cx="25019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69" name="Object 129"/>
          <p:cNvGraphicFramePr>
            <a:graphicFrameLocks noChangeAspect="1"/>
          </p:cNvGraphicFramePr>
          <p:nvPr/>
        </p:nvGraphicFramePr>
        <p:xfrm>
          <a:off x="4776788" y="4965700"/>
          <a:ext cx="2527300" cy="355600"/>
        </p:xfrm>
        <a:graphic>
          <a:graphicData uri="http://schemas.openxmlformats.org/presentationml/2006/ole">
            <mc:AlternateContent xmlns:mc="http://schemas.openxmlformats.org/markup-compatibility/2006">
              <mc:Choice xmlns:v="urn:schemas-microsoft-com:vml" Requires="v">
                <p:oleObj spid="_x0000_s445685" name="Equation" r:id="rId56" imgW="2527200" imgH="355320" progId="Equation.DSMT4">
                  <p:embed/>
                </p:oleObj>
              </mc:Choice>
              <mc:Fallback>
                <p:oleObj name="Equation" r:id="rId56" imgW="2527200" imgH="355320" progId="Equation.DSMT4">
                  <p:embed/>
                  <p:pic>
                    <p:nvPicPr>
                      <p:cNvPr id="0" name="Picture 129"/>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4776788" y="4965700"/>
                        <a:ext cx="25273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70" name="Object 130"/>
          <p:cNvGraphicFramePr>
            <a:graphicFrameLocks noChangeAspect="1"/>
          </p:cNvGraphicFramePr>
          <p:nvPr/>
        </p:nvGraphicFramePr>
        <p:xfrm>
          <a:off x="4776788" y="5440363"/>
          <a:ext cx="4152900" cy="406400"/>
        </p:xfrm>
        <a:graphic>
          <a:graphicData uri="http://schemas.openxmlformats.org/presentationml/2006/ole">
            <mc:AlternateContent xmlns:mc="http://schemas.openxmlformats.org/markup-compatibility/2006">
              <mc:Choice xmlns:v="urn:schemas-microsoft-com:vml" Requires="v">
                <p:oleObj spid="_x0000_s445686" name="Equation" r:id="rId58" imgW="4152600" imgH="406080" progId="Equation.DSMT4">
                  <p:embed/>
                </p:oleObj>
              </mc:Choice>
              <mc:Fallback>
                <p:oleObj name="Equation" r:id="rId58" imgW="4152600" imgH="406080" progId="Equation.DSMT4">
                  <p:embed/>
                  <p:pic>
                    <p:nvPicPr>
                      <p:cNvPr id="0" name="Picture 130"/>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4776788" y="5440363"/>
                        <a:ext cx="41529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5571" name="Object 131"/>
          <p:cNvGraphicFramePr>
            <a:graphicFrameLocks noChangeAspect="1"/>
          </p:cNvGraphicFramePr>
          <p:nvPr/>
        </p:nvGraphicFramePr>
        <p:xfrm>
          <a:off x="4776788" y="5965825"/>
          <a:ext cx="1587500" cy="355600"/>
        </p:xfrm>
        <a:graphic>
          <a:graphicData uri="http://schemas.openxmlformats.org/presentationml/2006/ole">
            <mc:AlternateContent xmlns:mc="http://schemas.openxmlformats.org/markup-compatibility/2006">
              <mc:Choice xmlns:v="urn:schemas-microsoft-com:vml" Requires="v">
                <p:oleObj spid="_x0000_s445687" name="Equation" r:id="rId60" imgW="1587240" imgH="355320" progId="Equation.DSMT4">
                  <p:embed/>
                </p:oleObj>
              </mc:Choice>
              <mc:Fallback>
                <p:oleObj name="Equation" r:id="rId60" imgW="1587240" imgH="355320" progId="Equation.DSMT4">
                  <p:embed/>
                  <p:pic>
                    <p:nvPicPr>
                      <p:cNvPr id="0" name="Picture 131"/>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4776788" y="5965825"/>
                        <a:ext cx="15875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135"/>
          <p:cNvSpPr>
            <a:spLocks noChangeShapeType="1"/>
          </p:cNvSpPr>
          <p:nvPr/>
        </p:nvSpPr>
        <p:spPr bwMode="auto">
          <a:xfrm>
            <a:off x="523875" y="6337300"/>
            <a:ext cx="1325563" cy="0"/>
          </a:xfrm>
          <a:prstGeom prst="line">
            <a:avLst/>
          </a:prstGeom>
          <a:noFill/>
          <a:ln w="19050">
            <a:solidFill>
              <a:srgbClr val="000066"/>
            </a:solidFill>
            <a:round/>
            <a:headEnd/>
            <a:tailEnd type="none" w="lg" len="lg"/>
          </a:ln>
        </p:spPr>
        <p:txBody>
          <a:bodyPr lIns="90000" tIns="46800" rIns="90000" bIns="46800"/>
          <a:lstStyle/>
          <a:p>
            <a:endParaRPr lang="en-US"/>
          </a:p>
        </p:txBody>
      </p:sp>
      <p:sp>
        <p:nvSpPr>
          <p:cNvPr id="3" name="Line 136"/>
          <p:cNvSpPr>
            <a:spLocks noChangeShapeType="1"/>
          </p:cNvSpPr>
          <p:nvPr/>
        </p:nvSpPr>
        <p:spPr bwMode="auto">
          <a:xfrm>
            <a:off x="5038725" y="6337300"/>
            <a:ext cx="1325563" cy="0"/>
          </a:xfrm>
          <a:prstGeom prst="line">
            <a:avLst/>
          </a:prstGeom>
          <a:noFill/>
          <a:ln w="19050">
            <a:solidFill>
              <a:srgbClr val="000066"/>
            </a:solidFill>
            <a:round/>
            <a:headEnd/>
            <a:tailEnd type="none" w="lg" len="lg"/>
          </a:ln>
        </p:spPr>
        <p:txBody>
          <a:bodyPr lIns="90000" tIns="46800" rIns="90000" bIns="46800"/>
          <a:lstStyle/>
          <a:p>
            <a:endParaRPr lang="en-US"/>
          </a:p>
        </p:txBody>
      </p:sp>
      <p:sp>
        <p:nvSpPr>
          <p:cNvPr id="4" name="Line 137"/>
          <p:cNvSpPr>
            <a:spLocks noChangeShapeType="1"/>
          </p:cNvSpPr>
          <p:nvPr/>
        </p:nvSpPr>
        <p:spPr bwMode="auto">
          <a:xfrm>
            <a:off x="4584700" y="558800"/>
            <a:ext cx="0" cy="5791200"/>
          </a:xfrm>
          <a:prstGeom prst="line">
            <a:avLst/>
          </a:prstGeom>
          <a:noFill/>
          <a:ln w="15875">
            <a:solidFill>
              <a:srgbClr val="969696"/>
            </a:solidFill>
            <a:round/>
            <a:headEnd/>
            <a:tailEnd type="non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55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55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55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55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556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556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556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45563"/>
                                        </p:tgtEl>
                                        <p:attrNameLst>
                                          <p:attrName>style.visibility</p:attrName>
                                        </p:attrNameLst>
                                      </p:cBhvr>
                                      <p:to>
                                        <p:strVal val="visible"/>
                                      </p:to>
                                    </p:set>
                                  </p:childTnLst>
                                </p:cTn>
                              </p:par>
                              <p:par>
                                <p:cTn id="35" presetID="10"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45529"/>
                                        </p:tgtEl>
                                        <p:attrNameLst>
                                          <p:attrName>style.visibility</p:attrName>
                                        </p:attrNameLst>
                                      </p:cBhvr>
                                      <p:to>
                                        <p:strVal val="visible"/>
                                      </p:to>
                                    </p:set>
                                  </p:childTnLst>
                                </p:cTn>
                              </p:par>
                              <p:par>
                                <p:cTn id="42" presetID="10" presetClass="entr" presetSubtype="0" fill="hold" grpId="0"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2000"/>
                                        <p:tgtEl>
                                          <p:spTgt spid="4"/>
                                        </p:tgtEl>
                                      </p:cBhvr>
                                    </p:animEffect>
                                  </p:childTnLst>
                                </p:cTn>
                              </p:par>
                              <p:par>
                                <p:cTn id="45" presetID="1" presetClass="entr" presetSubtype="0" fill="hold" grpId="0" nodeType="withEffect">
                                  <p:stCondLst>
                                    <p:cond delay="0"/>
                                  </p:stCondLst>
                                  <p:childTnLst>
                                    <p:set>
                                      <p:cBhvr>
                                        <p:cTn id="46" dur="1" fill="hold">
                                          <p:stCondLst>
                                            <p:cond delay="0"/>
                                          </p:stCondLst>
                                        </p:cTn>
                                        <p:tgtEl>
                                          <p:spTgt spid="44553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553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455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4553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4553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4553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4553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4553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4553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554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4554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4554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4554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4555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4555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4556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4556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4556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4556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44556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44556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44557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445571"/>
                                        </p:tgtEl>
                                        <p:attrNameLst>
                                          <p:attrName>style.visibility</p:attrName>
                                        </p:attrNameLst>
                                      </p:cBhvr>
                                      <p:to>
                                        <p:strVal val="visible"/>
                                      </p:to>
                                    </p:set>
                                  </p:childTnLst>
                                </p:cTn>
                              </p:par>
                              <p:par>
                                <p:cTn id="107" presetID="10" presetClass="entr" presetSubtype="0" fill="hold" grpId="0" nodeType="withEffect">
                                  <p:stCondLst>
                                    <p:cond delay="0"/>
                                  </p:stCondLst>
                                  <p:childTnLst>
                                    <p:set>
                                      <p:cBhvr>
                                        <p:cTn id="108" dur="1" fill="hold">
                                          <p:stCondLst>
                                            <p:cond delay="0"/>
                                          </p:stCondLst>
                                        </p:cTn>
                                        <p:tgtEl>
                                          <p:spTgt spid="3"/>
                                        </p:tgtEl>
                                        <p:attrNameLst>
                                          <p:attrName>style.visibility</p:attrName>
                                        </p:attrNameLst>
                                      </p:cBhvr>
                                      <p:to>
                                        <p:strVal val="visible"/>
                                      </p:to>
                                    </p:set>
                                    <p:animEffect transition="in" filter="fade">
                                      <p:cBhvr>
                                        <p:cTn id="10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529" grpId="0" animBg="1"/>
      <p:bldP spid="445530" grpId="0" animBg="1"/>
      <p:bldP spid="445531" grpId="0"/>
      <p:bldP spid="445532" grpId="0"/>
      <p:bldP spid="445534" grpId="0" animBg="1"/>
      <p:bldP spid="445537" grpId="0" animBg="1"/>
      <p:bldP spid="445539" grpId="0" animBg="1"/>
      <p:bldP spid="445541" grpId="0" animBg="1"/>
      <p:bldP spid="445544" grpId="0" animBg="1"/>
      <p:bldP spid="445545" grpId="0" animBg="1"/>
      <p:bldP spid="2" grpId="0" animBg="1"/>
      <p:bldP spid="3" grpId="0" animBg="1"/>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7" name="Rectangle 3"/>
          <p:cNvSpPr>
            <a:spLocks noGrp="1" noChangeArrowheads="1"/>
          </p:cNvSpPr>
          <p:nvPr>
            <p:ph type="dt" sz="quarter" idx="10"/>
          </p:nvPr>
        </p:nvSpPr>
        <p:spPr>
          <a:noFill/>
        </p:spPr>
        <p:txBody>
          <a:bodyPr/>
          <a:lstStyle/>
          <a:p>
            <a:r>
              <a:rPr lang="en-US" smtClean="0"/>
              <a:t>PHY1012F</a:t>
            </a:r>
          </a:p>
        </p:txBody>
      </p:sp>
      <p:sp>
        <p:nvSpPr>
          <p:cNvPr id="276498" name="Slide Number Placeholder 4"/>
          <p:cNvSpPr>
            <a:spLocks noGrp="1"/>
          </p:cNvSpPr>
          <p:nvPr>
            <p:ph type="sldNum" sz="quarter" idx="11"/>
          </p:nvPr>
        </p:nvSpPr>
        <p:spPr>
          <a:noFill/>
        </p:spPr>
        <p:txBody>
          <a:bodyPr/>
          <a:lstStyle/>
          <a:p>
            <a:fld id="{21D45C4C-3F85-4531-B557-69646EEA2883}" type="slidenum">
              <a:rPr lang="en-US" smtClean="0">
                <a:latin typeface="Koala"/>
                <a:cs typeface="Arial" charset="0"/>
              </a:rPr>
              <a:pPr/>
              <a:t>46</a:t>
            </a:fld>
            <a:endParaRPr lang="en-US" smtClean="0">
              <a:latin typeface="Koala"/>
              <a:cs typeface="Arial" charset="0"/>
            </a:endParaRPr>
          </a:p>
        </p:txBody>
      </p:sp>
      <p:sp>
        <p:nvSpPr>
          <p:cNvPr id="276499" name="Rectangle 2"/>
          <p:cNvSpPr>
            <a:spLocks noGrp="1" noChangeArrowheads="1"/>
          </p:cNvSpPr>
          <p:nvPr>
            <p:ph type="title"/>
          </p:nvPr>
        </p:nvSpPr>
        <p:spPr/>
        <p:txBody>
          <a:bodyPr/>
          <a:lstStyle/>
          <a:p>
            <a:pPr eaLnBrk="1" hangingPunct="1"/>
            <a:r>
              <a:rPr lang="en-ZA" smtClean="0"/>
              <a:t>NEWTON’S THIRD LAW</a:t>
            </a:r>
          </a:p>
        </p:txBody>
      </p:sp>
      <p:sp>
        <p:nvSpPr>
          <p:cNvPr id="276500" name="Rectangle 3"/>
          <p:cNvSpPr>
            <a:spLocks noGrp="1" noChangeArrowheads="1"/>
          </p:cNvSpPr>
          <p:nvPr>
            <p:ph type="body" idx="1"/>
          </p:nvPr>
        </p:nvSpPr>
        <p:spPr>
          <a:xfrm>
            <a:off x="179388" y="1343025"/>
            <a:ext cx="8774112" cy="1196975"/>
          </a:xfrm>
        </p:spPr>
        <p:txBody>
          <a:bodyPr/>
          <a:lstStyle/>
          <a:p>
            <a:pPr lvl="1" indent="0" eaLnBrk="1" hangingPunct="1"/>
            <a:r>
              <a:rPr lang="en-ZA" sz="2200" smtClean="0"/>
              <a:t>“If system A exerts a force on another system B, then B exerts a force of the same magnitude on A but in the opposite direction.”</a:t>
            </a:r>
          </a:p>
        </p:txBody>
      </p:sp>
      <p:sp>
        <p:nvSpPr>
          <p:cNvPr id="276489" name="Rectangle 9"/>
          <p:cNvSpPr>
            <a:spLocks noChangeArrowheads="1"/>
          </p:cNvSpPr>
          <p:nvPr/>
        </p:nvSpPr>
        <p:spPr bwMode="auto">
          <a:xfrm>
            <a:off x="179388" y="3057525"/>
            <a:ext cx="8872537" cy="32083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2149475" algn="l"/>
              </a:tabLst>
            </a:pPr>
            <a:r>
              <a:rPr lang="en-ZA">
                <a:solidFill>
                  <a:srgbClr val="000066"/>
                </a:solidFill>
              </a:rPr>
              <a:t>Notes:</a:t>
            </a:r>
          </a:p>
          <a:p>
            <a:pPr marL="714375" lvl="2" indent="-355600">
              <a:lnSpc>
                <a:spcPct val="110000"/>
              </a:lnSpc>
              <a:buFontTx/>
              <a:buBlip>
                <a:blip r:embed="rId4"/>
              </a:buBlip>
              <a:tabLst>
                <a:tab pos="2149475" algn="l"/>
              </a:tabLst>
            </a:pPr>
            <a:endParaRPr lang="en-ZA" sz="1000" u="sng">
              <a:solidFill>
                <a:srgbClr val="FF0000"/>
              </a:solidFill>
            </a:endParaRPr>
          </a:p>
          <a:p>
            <a:pPr marL="714375" lvl="2" indent="-355600">
              <a:lnSpc>
                <a:spcPct val="110000"/>
              </a:lnSpc>
              <a:buFontTx/>
              <a:buBlip>
                <a:blip r:embed="rId4"/>
              </a:buBlip>
              <a:tabLst>
                <a:tab pos="2149475" algn="l"/>
              </a:tabLst>
            </a:pPr>
            <a:r>
              <a:rPr lang="en-ZA" sz="2200">
                <a:solidFill>
                  <a:srgbClr val="000066"/>
                </a:solidFill>
              </a:rPr>
              <a:t>             and              are known as an </a:t>
            </a:r>
            <a:r>
              <a:rPr lang="en-ZA" sz="2200">
                <a:solidFill>
                  <a:srgbClr val="FF0000"/>
                </a:solidFill>
              </a:rPr>
              <a:t>action/reaction pair</a:t>
            </a:r>
            <a:r>
              <a:rPr lang="en-ZA" sz="2200">
                <a:solidFill>
                  <a:srgbClr val="000066"/>
                </a:solidFill>
              </a:rPr>
              <a:t>.</a:t>
            </a:r>
            <a:endParaRPr lang="en-ZA" sz="2200">
              <a:solidFill>
                <a:srgbClr val="FF0000"/>
              </a:solidFill>
            </a:endParaRPr>
          </a:p>
          <a:p>
            <a:pPr marL="714375" lvl="2" indent="-355600">
              <a:lnSpc>
                <a:spcPct val="110000"/>
              </a:lnSpc>
              <a:buFontTx/>
              <a:buBlip>
                <a:blip r:embed="rId4"/>
              </a:buBlip>
              <a:tabLst>
                <a:tab pos="2149475" algn="l"/>
              </a:tabLst>
            </a:pPr>
            <a:endParaRPr lang="en-ZA" sz="1000" u="sng">
              <a:solidFill>
                <a:srgbClr val="FF0000"/>
              </a:solidFill>
            </a:endParaRPr>
          </a:p>
          <a:p>
            <a:pPr marL="714375" lvl="2" indent="-355600">
              <a:lnSpc>
                <a:spcPct val="110000"/>
              </a:lnSpc>
              <a:buFontTx/>
              <a:buBlip>
                <a:blip r:embed="rId4"/>
              </a:buBlip>
              <a:tabLst>
                <a:tab pos="2149475" algn="l"/>
              </a:tabLst>
            </a:pPr>
            <a:r>
              <a:rPr lang="en-ZA" sz="2200">
                <a:solidFill>
                  <a:srgbClr val="000066"/>
                </a:solidFill>
              </a:rPr>
              <a:t>Remember that               and              act on </a:t>
            </a:r>
            <a:r>
              <a:rPr lang="en-ZA" sz="2200" i="1">
                <a:solidFill>
                  <a:srgbClr val="000066"/>
                </a:solidFill>
              </a:rPr>
              <a:t>different</a:t>
            </a:r>
            <a:r>
              <a:rPr lang="en-US" sz="2200" i="1" baseline="30000">
                <a:solidFill>
                  <a:srgbClr val="000066"/>
                </a:solidFill>
              </a:rPr>
              <a:t> </a:t>
            </a:r>
            <a:r>
              <a:rPr lang="en-ZA" sz="2200" i="1">
                <a:solidFill>
                  <a:srgbClr val="000066"/>
                </a:solidFill>
              </a:rPr>
              <a:t> </a:t>
            </a:r>
            <a:r>
              <a:rPr lang="en-ZA" sz="2200">
                <a:solidFill>
                  <a:srgbClr val="000066"/>
                </a:solidFill>
              </a:rPr>
              <a:t>systems and can therefore never be described as “balanced”.</a:t>
            </a:r>
          </a:p>
          <a:p>
            <a:pPr marL="714375" lvl="2" indent="-355600">
              <a:lnSpc>
                <a:spcPct val="110000"/>
              </a:lnSpc>
              <a:buFontTx/>
              <a:buBlip>
                <a:blip r:embed="rId4"/>
              </a:buBlip>
              <a:tabLst>
                <a:tab pos="2149475" algn="l"/>
              </a:tabLst>
            </a:pPr>
            <a:endParaRPr lang="en-ZA" sz="1000" u="sng">
              <a:solidFill>
                <a:srgbClr val="FF0000"/>
              </a:solidFill>
            </a:endParaRPr>
          </a:p>
          <a:p>
            <a:pPr marL="714375" lvl="2" indent="-355600">
              <a:lnSpc>
                <a:spcPct val="110000"/>
              </a:lnSpc>
              <a:buFontTx/>
              <a:buBlip>
                <a:blip r:embed="rId4"/>
              </a:buBlip>
              <a:tabLst>
                <a:tab pos="2149475" algn="l"/>
              </a:tabLst>
            </a:pPr>
            <a:r>
              <a:rPr lang="en-ZA" sz="2200">
                <a:solidFill>
                  <a:srgbClr val="000066"/>
                </a:solidFill>
              </a:rPr>
              <a:t>Systems connected by massless strings passing over massless, frictionless pulleys act </a:t>
            </a:r>
            <a:r>
              <a:rPr lang="en-ZA" sz="2200" i="1">
                <a:solidFill>
                  <a:srgbClr val="000066"/>
                </a:solidFill>
              </a:rPr>
              <a:t>as if</a:t>
            </a:r>
            <a:r>
              <a:rPr lang="en-US" sz="2200" i="1" baseline="30000">
                <a:solidFill>
                  <a:srgbClr val="000066"/>
                </a:solidFill>
              </a:rPr>
              <a:t> </a:t>
            </a:r>
            <a:r>
              <a:rPr lang="en-ZA" sz="2200">
                <a:solidFill>
                  <a:srgbClr val="000066"/>
                </a:solidFill>
              </a:rPr>
              <a:t> they interact via an action/reaction pair.  String merely “transmits” the force.</a:t>
            </a:r>
          </a:p>
        </p:txBody>
      </p:sp>
      <p:graphicFrame>
        <p:nvGraphicFramePr>
          <p:cNvPr id="276490" name="Object 10"/>
          <p:cNvGraphicFramePr>
            <a:graphicFrameLocks noChangeAspect="1"/>
          </p:cNvGraphicFramePr>
          <p:nvPr/>
        </p:nvGraphicFramePr>
        <p:xfrm>
          <a:off x="3390900" y="2506663"/>
          <a:ext cx="2222500" cy="431800"/>
        </p:xfrm>
        <a:graphic>
          <a:graphicData uri="http://schemas.openxmlformats.org/presentationml/2006/ole">
            <mc:AlternateContent xmlns:mc="http://schemas.openxmlformats.org/markup-compatibility/2006">
              <mc:Choice xmlns:v="urn:schemas-microsoft-com:vml" Requires="v">
                <p:oleObj spid="_x0000_s276512" name="Equation" r:id="rId5" imgW="2222280" imgH="431640" progId="Equation.DSMT4">
                  <p:embed/>
                </p:oleObj>
              </mc:Choice>
              <mc:Fallback>
                <p:oleObj name="Equation" r:id="rId5" imgW="2222280" imgH="431640" progId="Equation.DSMT4">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0900" y="2506663"/>
                        <a:ext cx="22225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6491" name="Rectangle 11"/>
          <p:cNvSpPr>
            <a:spLocks noChangeArrowheads="1"/>
          </p:cNvSpPr>
          <p:nvPr/>
        </p:nvSpPr>
        <p:spPr bwMode="auto">
          <a:xfrm>
            <a:off x="3279775" y="2433638"/>
            <a:ext cx="2444750" cy="606425"/>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graphicFrame>
        <p:nvGraphicFramePr>
          <p:cNvPr id="276492" name="Object 12"/>
          <p:cNvGraphicFramePr>
            <a:graphicFrameLocks noChangeAspect="1"/>
          </p:cNvGraphicFramePr>
          <p:nvPr/>
        </p:nvGraphicFramePr>
        <p:xfrm>
          <a:off x="942975" y="3651250"/>
          <a:ext cx="850900" cy="406400"/>
        </p:xfrm>
        <a:graphic>
          <a:graphicData uri="http://schemas.openxmlformats.org/presentationml/2006/ole">
            <mc:AlternateContent xmlns:mc="http://schemas.openxmlformats.org/markup-compatibility/2006">
              <mc:Choice xmlns:v="urn:schemas-microsoft-com:vml" Requires="v">
                <p:oleObj spid="_x0000_s276513" name="Equation" r:id="rId7" imgW="850680" imgH="406080" progId="Equation.DSMT4">
                  <p:embed/>
                </p:oleObj>
              </mc:Choice>
              <mc:Fallback>
                <p:oleObj name="Equation" r:id="rId7" imgW="850680" imgH="406080" progId="Equation.DSMT4">
                  <p:embed/>
                  <p:pic>
                    <p:nvPicPr>
                      <p:cNvPr id="0"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2975" y="3651250"/>
                        <a:ext cx="8509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494" name="Object 14"/>
          <p:cNvGraphicFramePr>
            <a:graphicFrameLocks noChangeAspect="1"/>
          </p:cNvGraphicFramePr>
          <p:nvPr/>
        </p:nvGraphicFramePr>
        <p:xfrm>
          <a:off x="2454275" y="3651250"/>
          <a:ext cx="850900" cy="406400"/>
        </p:xfrm>
        <a:graphic>
          <a:graphicData uri="http://schemas.openxmlformats.org/presentationml/2006/ole">
            <mc:AlternateContent xmlns:mc="http://schemas.openxmlformats.org/markup-compatibility/2006">
              <mc:Choice xmlns:v="urn:schemas-microsoft-com:vml" Requires="v">
                <p:oleObj spid="_x0000_s276514" name="Equation" r:id="rId9" imgW="850680" imgH="406080" progId="Equation.DSMT4">
                  <p:embed/>
                </p:oleObj>
              </mc:Choice>
              <mc:Fallback>
                <p:oleObj name="Equation" r:id="rId9" imgW="850680" imgH="406080" progId="Equation.DSMT4">
                  <p:embed/>
                  <p:pic>
                    <p:nvPicPr>
                      <p:cNvPr id="0"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54275" y="3651250"/>
                        <a:ext cx="8509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495" name="Object 15"/>
          <p:cNvGraphicFramePr>
            <a:graphicFrameLocks noChangeAspect="1"/>
          </p:cNvGraphicFramePr>
          <p:nvPr/>
        </p:nvGraphicFramePr>
        <p:xfrm>
          <a:off x="3170238" y="4192588"/>
          <a:ext cx="850900" cy="406400"/>
        </p:xfrm>
        <a:graphic>
          <a:graphicData uri="http://schemas.openxmlformats.org/presentationml/2006/ole">
            <mc:AlternateContent xmlns:mc="http://schemas.openxmlformats.org/markup-compatibility/2006">
              <mc:Choice xmlns:v="urn:schemas-microsoft-com:vml" Requires="v">
                <p:oleObj spid="_x0000_s276515" name="Equation" r:id="rId11" imgW="850680" imgH="406080" progId="Equation.DSMT4">
                  <p:embed/>
                </p:oleObj>
              </mc:Choice>
              <mc:Fallback>
                <p:oleObj name="Equation" r:id="rId11" imgW="850680" imgH="406080" progId="Equation.DSMT4">
                  <p:embed/>
                  <p:pic>
                    <p:nvPicPr>
                      <p:cNvPr id="0" name="Picture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70238" y="4192588"/>
                        <a:ext cx="8509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496" name="Object 16"/>
          <p:cNvGraphicFramePr>
            <a:graphicFrameLocks noChangeAspect="1"/>
          </p:cNvGraphicFramePr>
          <p:nvPr/>
        </p:nvGraphicFramePr>
        <p:xfrm>
          <a:off x="4710113" y="4192588"/>
          <a:ext cx="850900" cy="406400"/>
        </p:xfrm>
        <a:graphic>
          <a:graphicData uri="http://schemas.openxmlformats.org/presentationml/2006/ole">
            <mc:AlternateContent xmlns:mc="http://schemas.openxmlformats.org/markup-compatibility/2006">
              <mc:Choice xmlns:v="urn:schemas-microsoft-com:vml" Requires="v">
                <p:oleObj spid="_x0000_s276516" name="Equation" r:id="rId13" imgW="850680" imgH="406080" progId="Equation.DSMT4">
                  <p:embed/>
                </p:oleObj>
              </mc:Choice>
              <mc:Fallback>
                <p:oleObj name="Equation" r:id="rId13" imgW="850680" imgH="406080" progId="Equation.DSMT4">
                  <p:embed/>
                  <p:pic>
                    <p:nvPicPr>
                      <p:cNvPr id="0" name="Picture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10113" y="4192588"/>
                        <a:ext cx="8509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490"/>
                                        </p:tgtEl>
                                        <p:attrNameLst>
                                          <p:attrName>style.visibility</p:attrName>
                                        </p:attrNameLst>
                                      </p:cBhvr>
                                      <p:to>
                                        <p:strVal val="visible"/>
                                      </p:to>
                                    </p:set>
                                  </p:childTnLst>
                                </p:cTn>
                              </p:par>
                            </p:childTnLst>
                          </p:cTn>
                        </p:par>
                        <p:par>
                          <p:cTn id="7" fill="hold">
                            <p:stCondLst>
                              <p:cond delay="0"/>
                            </p:stCondLst>
                            <p:childTnLst>
                              <p:par>
                                <p:cTn id="8" presetID="9" presetClass="entr" presetSubtype="0" fill="hold" grpId="0" nodeType="afterEffect">
                                  <p:stCondLst>
                                    <p:cond delay="1000"/>
                                  </p:stCondLst>
                                  <p:childTnLst>
                                    <p:set>
                                      <p:cBhvr>
                                        <p:cTn id="9" dur="1" fill="hold">
                                          <p:stCondLst>
                                            <p:cond delay="0"/>
                                          </p:stCondLst>
                                        </p:cTn>
                                        <p:tgtEl>
                                          <p:spTgt spid="276491"/>
                                        </p:tgtEl>
                                        <p:attrNameLst>
                                          <p:attrName>style.visibility</p:attrName>
                                        </p:attrNameLst>
                                      </p:cBhvr>
                                      <p:to>
                                        <p:strVal val="visible"/>
                                      </p:to>
                                    </p:set>
                                    <p:animEffect transition="in" filter="dissolve">
                                      <p:cBhvr>
                                        <p:cTn id="10" dur="500"/>
                                        <p:tgtEl>
                                          <p:spTgt spid="276491"/>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648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648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649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649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6489">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649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7649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648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567" name="Rectangle 3"/>
          <p:cNvSpPr>
            <a:spLocks noGrp="1" noChangeArrowheads="1"/>
          </p:cNvSpPr>
          <p:nvPr>
            <p:ph type="dt" sz="quarter" idx="10"/>
          </p:nvPr>
        </p:nvSpPr>
        <p:spPr>
          <a:noFill/>
        </p:spPr>
        <p:txBody>
          <a:bodyPr/>
          <a:lstStyle/>
          <a:p>
            <a:r>
              <a:rPr lang="en-US" smtClean="0"/>
              <a:t>PHY1012F</a:t>
            </a:r>
          </a:p>
        </p:txBody>
      </p:sp>
      <p:sp>
        <p:nvSpPr>
          <p:cNvPr id="447568" name="Slide Number Placeholder 4"/>
          <p:cNvSpPr>
            <a:spLocks noGrp="1"/>
          </p:cNvSpPr>
          <p:nvPr>
            <p:ph type="sldNum" sz="quarter" idx="11"/>
          </p:nvPr>
        </p:nvSpPr>
        <p:spPr>
          <a:noFill/>
        </p:spPr>
        <p:txBody>
          <a:bodyPr/>
          <a:lstStyle/>
          <a:p>
            <a:fld id="{3C5CD014-AACD-4FB7-86DF-34D112C25E8B}" type="slidenum">
              <a:rPr lang="en-US" smtClean="0">
                <a:latin typeface="Koala"/>
                <a:cs typeface="Arial" charset="0"/>
              </a:rPr>
              <a:pPr/>
              <a:t>47</a:t>
            </a:fld>
            <a:endParaRPr lang="en-US" smtClean="0">
              <a:latin typeface="Koala"/>
              <a:cs typeface="Arial" charset="0"/>
            </a:endParaRPr>
          </a:p>
        </p:txBody>
      </p:sp>
      <p:grpSp>
        <p:nvGrpSpPr>
          <p:cNvPr id="2" name="Group 80"/>
          <p:cNvGrpSpPr>
            <a:grpSpLocks/>
          </p:cNvGrpSpPr>
          <p:nvPr/>
        </p:nvGrpSpPr>
        <p:grpSpPr bwMode="auto">
          <a:xfrm>
            <a:off x="7362825" y="3276600"/>
            <a:ext cx="630238" cy="2549525"/>
            <a:chOff x="4638" y="2064"/>
            <a:chExt cx="397" cy="1606"/>
          </a:xfrm>
        </p:grpSpPr>
        <p:sp>
          <p:nvSpPr>
            <p:cNvPr id="447613" name="Line 58"/>
            <p:cNvSpPr>
              <a:spLocks noChangeShapeType="1"/>
            </p:cNvSpPr>
            <p:nvPr/>
          </p:nvSpPr>
          <p:spPr bwMode="auto">
            <a:xfrm flipV="1">
              <a:off x="5035" y="2148"/>
              <a:ext cx="0" cy="1522"/>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7614" name="Rectangle 59"/>
            <p:cNvSpPr>
              <a:spLocks noChangeArrowheads="1"/>
            </p:cNvSpPr>
            <p:nvPr/>
          </p:nvSpPr>
          <p:spPr bwMode="auto">
            <a:xfrm>
              <a:off x="4638" y="2064"/>
              <a:ext cx="371" cy="290"/>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y</a:t>
              </a:r>
            </a:p>
          </p:txBody>
        </p:sp>
      </p:grpSp>
      <p:sp>
        <p:nvSpPr>
          <p:cNvPr id="447570" name="Rectangle 5"/>
          <p:cNvSpPr>
            <a:spLocks noGrp="1" noChangeArrowheads="1"/>
          </p:cNvSpPr>
          <p:nvPr>
            <p:ph type="body" idx="1"/>
          </p:nvPr>
        </p:nvSpPr>
        <p:spPr>
          <a:xfrm>
            <a:off x="179388" y="581025"/>
            <a:ext cx="5413375" cy="2301875"/>
          </a:xfrm>
        </p:spPr>
        <p:txBody>
          <a:bodyPr/>
          <a:lstStyle/>
          <a:p>
            <a:pPr lvl="1" indent="0" eaLnBrk="1" hangingPunct="1"/>
            <a:r>
              <a:rPr lang="en-ZA" sz="2200" smtClean="0"/>
              <a:t>Two blocks are connected by a light, inextensible string which passes over a frictionless pulley as shown.  The coefficient of friction for the 4 kg block and the 37</a:t>
            </a:r>
            <a:r>
              <a:rPr lang="en-US" sz="2200" smtClean="0"/>
              <a:t>°</a:t>
            </a:r>
            <a:r>
              <a:rPr lang="en-ZA" sz="2000" smtClean="0"/>
              <a:t> </a:t>
            </a:r>
            <a:r>
              <a:rPr lang="en-ZA" sz="2200" smtClean="0"/>
              <a:t>slope is </a:t>
            </a:r>
            <a:r>
              <a:rPr lang="en-ZA" sz="2200" b="1" i="1" smtClean="0">
                <a:latin typeface="Times New Roman" pitchFamily="18" charset="0"/>
                <a:sym typeface="Symbol" pitchFamily="18" charset="2"/>
              </a:rPr>
              <a:t></a:t>
            </a:r>
            <a:r>
              <a:rPr lang="en-ZA" sz="2200" b="1" baseline="-25000" smtClean="0">
                <a:latin typeface="Times New Roman" pitchFamily="18" charset="0"/>
                <a:sym typeface="Symbol" pitchFamily="18" charset="2"/>
              </a:rPr>
              <a:t>k</a:t>
            </a:r>
            <a:r>
              <a:rPr lang="en-ZA" sz="2200" b="1" smtClean="0">
                <a:latin typeface="Times New Roman" pitchFamily="18" charset="0"/>
                <a:sym typeface="Symbol" pitchFamily="18" charset="2"/>
              </a:rPr>
              <a:t> =</a:t>
            </a:r>
            <a:r>
              <a:rPr lang="en-ZA" sz="2200" smtClean="0">
                <a:sym typeface="Symbol" pitchFamily="18" charset="2"/>
              </a:rPr>
              <a:t> 0,15.</a:t>
            </a:r>
            <a:r>
              <a:rPr lang="en-ZA" sz="2200" smtClean="0"/>
              <a:t>  Determine the tension in the string.</a:t>
            </a:r>
            <a:endParaRPr lang="en-US" sz="2200" smtClean="0"/>
          </a:p>
        </p:txBody>
      </p:sp>
      <p:grpSp>
        <p:nvGrpSpPr>
          <p:cNvPr id="447571" name="Group 16"/>
          <p:cNvGrpSpPr>
            <a:grpSpLocks/>
          </p:cNvGrpSpPr>
          <p:nvPr/>
        </p:nvGrpSpPr>
        <p:grpSpPr bwMode="auto">
          <a:xfrm>
            <a:off x="5535613" y="1176338"/>
            <a:ext cx="2892425" cy="1376362"/>
            <a:chOff x="630" y="1660"/>
            <a:chExt cx="2438" cy="1160"/>
          </a:xfrm>
        </p:grpSpPr>
        <p:sp>
          <p:nvSpPr>
            <p:cNvPr id="447606" name="AutoShape 6"/>
            <p:cNvSpPr>
              <a:spLocks noChangeArrowheads="1"/>
            </p:cNvSpPr>
            <p:nvPr/>
          </p:nvSpPr>
          <p:spPr bwMode="auto">
            <a:xfrm flipH="1">
              <a:off x="630" y="1932"/>
              <a:ext cx="1980" cy="888"/>
            </a:xfrm>
            <a:prstGeom prst="rtTriangle">
              <a:avLst/>
            </a:prstGeom>
            <a:solidFill>
              <a:srgbClr val="DDDDDD"/>
            </a:solidFill>
            <a:ln w="15875" algn="ctr">
              <a:solidFill>
                <a:srgbClr val="000066"/>
              </a:solidFill>
              <a:miter lim="800000"/>
              <a:headEnd/>
              <a:tailEnd type="none" w="lg" len="lg"/>
            </a:ln>
          </p:spPr>
          <p:txBody>
            <a:bodyPr wrap="none" lIns="90000" tIns="46800" rIns="90000" bIns="46800" anchor="ctr"/>
            <a:lstStyle/>
            <a:p>
              <a:pPr>
                <a:lnSpc>
                  <a:spcPct val="110000"/>
                </a:lnSpc>
              </a:pPr>
              <a:endParaRPr lang="en-ZA"/>
            </a:p>
          </p:txBody>
        </p:sp>
        <p:sp>
          <p:nvSpPr>
            <p:cNvPr id="447607" name="Rectangle 7" descr="Papyrus"/>
            <p:cNvSpPr>
              <a:spLocks noChangeArrowheads="1"/>
            </p:cNvSpPr>
            <p:nvPr/>
          </p:nvSpPr>
          <p:spPr bwMode="auto">
            <a:xfrm rot="-1443441">
              <a:off x="1332" y="1980"/>
              <a:ext cx="606" cy="366"/>
            </a:xfrm>
            <a:prstGeom prst="rect">
              <a:avLst/>
            </a:prstGeom>
            <a:blipFill dpi="0" rotWithShape="1">
              <a:blip r:embed="rId4"/>
              <a:srcRect/>
              <a:tile tx="0" ty="0" sx="100000" sy="100000" flip="none" algn="tl"/>
            </a:blip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47608" name="Oval 8"/>
            <p:cNvSpPr>
              <a:spLocks noChangeArrowheads="1"/>
            </p:cNvSpPr>
            <p:nvPr/>
          </p:nvSpPr>
          <p:spPr bwMode="auto">
            <a:xfrm>
              <a:off x="2680" y="1660"/>
              <a:ext cx="180" cy="180"/>
            </a:xfrm>
            <a:prstGeom prst="ellipse">
              <a:avLst/>
            </a:prstGeom>
            <a:noFill/>
            <a:ln w="15875" algn="ctr">
              <a:solidFill>
                <a:schemeClr val="tx1"/>
              </a:solidFill>
              <a:round/>
              <a:headEnd/>
              <a:tailEnd type="none" w="lg" len="lg"/>
            </a:ln>
          </p:spPr>
          <p:txBody>
            <a:bodyPr wrap="none" lIns="90000" tIns="46800" rIns="90000" bIns="46800" anchor="ctr"/>
            <a:lstStyle/>
            <a:p>
              <a:pPr>
                <a:lnSpc>
                  <a:spcPct val="110000"/>
                </a:lnSpc>
              </a:pPr>
              <a:endParaRPr lang="en-ZA"/>
            </a:p>
          </p:txBody>
        </p:sp>
        <p:sp>
          <p:nvSpPr>
            <p:cNvPr id="447609" name="Line 9"/>
            <p:cNvSpPr>
              <a:spLocks noChangeShapeType="1"/>
            </p:cNvSpPr>
            <p:nvPr/>
          </p:nvSpPr>
          <p:spPr bwMode="auto">
            <a:xfrm flipV="1">
              <a:off x="2560" y="1746"/>
              <a:ext cx="216" cy="246"/>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447610" name="Line 10"/>
            <p:cNvSpPr>
              <a:spLocks noChangeShapeType="1"/>
            </p:cNvSpPr>
            <p:nvPr/>
          </p:nvSpPr>
          <p:spPr bwMode="auto">
            <a:xfrm flipV="1">
              <a:off x="1908" y="1667"/>
              <a:ext cx="828" cy="365"/>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447611" name="Line 11"/>
            <p:cNvSpPr>
              <a:spLocks noChangeShapeType="1"/>
            </p:cNvSpPr>
            <p:nvPr/>
          </p:nvSpPr>
          <p:spPr bwMode="auto">
            <a:xfrm>
              <a:off x="2860" y="1750"/>
              <a:ext cx="0" cy="446"/>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447612" name="Rectangle 12" descr="Papyrus"/>
            <p:cNvSpPr>
              <a:spLocks noChangeArrowheads="1"/>
            </p:cNvSpPr>
            <p:nvPr/>
          </p:nvSpPr>
          <p:spPr bwMode="auto">
            <a:xfrm>
              <a:off x="2648" y="2196"/>
              <a:ext cx="420" cy="333"/>
            </a:xfrm>
            <a:prstGeom prst="rect">
              <a:avLst/>
            </a:prstGeom>
            <a:blipFill dpi="0" rotWithShape="1">
              <a:blip r:embed="rId4"/>
              <a:srcRect/>
              <a:tile tx="0" ty="0" sx="100000" sy="100000" flip="none" algn="tl"/>
            </a:blip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grpSp>
      <p:sp>
        <p:nvSpPr>
          <p:cNvPr id="447572" name="Rectangle 13"/>
          <p:cNvSpPr>
            <a:spLocks noChangeArrowheads="1"/>
          </p:cNvSpPr>
          <p:nvPr/>
        </p:nvSpPr>
        <p:spPr bwMode="auto">
          <a:xfrm>
            <a:off x="6418263" y="1543050"/>
            <a:ext cx="649287"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1800">
                <a:solidFill>
                  <a:srgbClr val="000066"/>
                </a:solidFill>
              </a:rPr>
              <a:t>4 kg</a:t>
            </a:r>
            <a:endParaRPr lang="en-US" sz="1800">
              <a:solidFill>
                <a:srgbClr val="000066"/>
              </a:solidFill>
            </a:endParaRPr>
          </a:p>
        </p:txBody>
      </p:sp>
      <p:sp>
        <p:nvSpPr>
          <p:cNvPr id="447573" name="Rectangle 15"/>
          <p:cNvSpPr>
            <a:spLocks noChangeArrowheads="1"/>
          </p:cNvSpPr>
          <p:nvPr/>
        </p:nvSpPr>
        <p:spPr bwMode="auto">
          <a:xfrm>
            <a:off x="7851775" y="1795463"/>
            <a:ext cx="649288"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1800">
                <a:solidFill>
                  <a:srgbClr val="000066"/>
                </a:solidFill>
              </a:rPr>
              <a:t>3 kg</a:t>
            </a:r>
            <a:endParaRPr lang="en-US" sz="1800">
              <a:solidFill>
                <a:srgbClr val="000066"/>
              </a:solidFill>
            </a:endParaRPr>
          </a:p>
        </p:txBody>
      </p:sp>
      <p:sp>
        <p:nvSpPr>
          <p:cNvPr id="447506" name="Freeform 18"/>
          <p:cNvSpPr>
            <a:spLocks/>
          </p:cNvSpPr>
          <p:nvPr/>
        </p:nvSpPr>
        <p:spPr bwMode="auto">
          <a:xfrm>
            <a:off x="7781925" y="1624013"/>
            <a:ext cx="795338" cy="715962"/>
          </a:xfrm>
          <a:custGeom>
            <a:avLst/>
            <a:gdLst>
              <a:gd name="T0" fmla="*/ 2147483647 w 1398"/>
              <a:gd name="T1" fmla="*/ 2147483647 h 406"/>
              <a:gd name="T2" fmla="*/ 2147483647 w 1398"/>
              <a:gd name="T3" fmla="*/ 2147483647 h 406"/>
              <a:gd name="T4" fmla="*/ 2147483647 w 1398"/>
              <a:gd name="T5" fmla="*/ 2147483647 h 406"/>
              <a:gd name="T6" fmla="*/ 2147483647 w 1398"/>
              <a:gd name="T7" fmla="*/ 2147483647 h 406"/>
              <a:gd name="T8" fmla="*/ 2147483647 w 1398"/>
              <a:gd name="T9" fmla="*/ 2147483647 h 406"/>
              <a:gd name="T10" fmla="*/ 0 60000 65536"/>
              <a:gd name="T11" fmla="*/ 0 60000 65536"/>
              <a:gd name="T12" fmla="*/ 0 60000 65536"/>
              <a:gd name="T13" fmla="*/ 0 60000 65536"/>
              <a:gd name="T14" fmla="*/ 0 60000 65536"/>
              <a:gd name="T15" fmla="*/ 0 w 1398"/>
              <a:gd name="T16" fmla="*/ 0 h 406"/>
              <a:gd name="T17" fmla="*/ 1398 w 1398"/>
              <a:gd name="T18" fmla="*/ 406 h 406"/>
            </a:gdLst>
            <a:ahLst/>
            <a:cxnLst>
              <a:cxn ang="T10">
                <a:pos x="T0" y="T1"/>
              </a:cxn>
              <a:cxn ang="T11">
                <a:pos x="T2" y="T3"/>
              </a:cxn>
              <a:cxn ang="T12">
                <a:pos x="T4" y="T5"/>
              </a:cxn>
              <a:cxn ang="T13">
                <a:pos x="T6" y="T7"/>
              </a:cxn>
              <a:cxn ang="T14">
                <a:pos x="T8" y="T9"/>
              </a:cxn>
            </a:cxnLst>
            <a:rect l="T15" t="T16" r="T17" b="T18"/>
            <a:pathLst>
              <a:path w="1398" h="406">
                <a:moveTo>
                  <a:pt x="261" y="56"/>
                </a:moveTo>
                <a:cubicBezTo>
                  <a:pt x="472" y="15"/>
                  <a:pt x="1005" y="0"/>
                  <a:pt x="1181" y="61"/>
                </a:cubicBezTo>
                <a:cubicBezTo>
                  <a:pt x="1358" y="120"/>
                  <a:pt x="1398" y="327"/>
                  <a:pt x="1206" y="366"/>
                </a:cubicBezTo>
                <a:cubicBezTo>
                  <a:pt x="1014" y="405"/>
                  <a:pt x="266" y="406"/>
                  <a:pt x="133" y="360"/>
                </a:cubicBezTo>
                <a:cubicBezTo>
                  <a:pt x="0" y="315"/>
                  <a:pt x="50" y="99"/>
                  <a:pt x="261" y="56"/>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47507" name="Freeform 19"/>
          <p:cNvSpPr>
            <a:spLocks/>
          </p:cNvSpPr>
          <p:nvPr/>
        </p:nvSpPr>
        <p:spPr bwMode="auto">
          <a:xfrm rot="-1344013">
            <a:off x="6208713" y="1393825"/>
            <a:ext cx="1019175" cy="715963"/>
          </a:xfrm>
          <a:custGeom>
            <a:avLst/>
            <a:gdLst>
              <a:gd name="T0" fmla="*/ 2147483647 w 1398"/>
              <a:gd name="T1" fmla="*/ 2147483647 h 406"/>
              <a:gd name="T2" fmla="*/ 2147483647 w 1398"/>
              <a:gd name="T3" fmla="*/ 2147483647 h 406"/>
              <a:gd name="T4" fmla="*/ 2147483647 w 1398"/>
              <a:gd name="T5" fmla="*/ 2147483647 h 406"/>
              <a:gd name="T6" fmla="*/ 2147483647 w 1398"/>
              <a:gd name="T7" fmla="*/ 2147483647 h 406"/>
              <a:gd name="T8" fmla="*/ 2147483647 w 1398"/>
              <a:gd name="T9" fmla="*/ 2147483647 h 406"/>
              <a:gd name="T10" fmla="*/ 0 60000 65536"/>
              <a:gd name="T11" fmla="*/ 0 60000 65536"/>
              <a:gd name="T12" fmla="*/ 0 60000 65536"/>
              <a:gd name="T13" fmla="*/ 0 60000 65536"/>
              <a:gd name="T14" fmla="*/ 0 60000 65536"/>
              <a:gd name="T15" fmla="*/ 0 w 1398"/>
              <a:gd name="T16" fmla="*/ 0 h 406"/>
              <a:gd name="T17" fmla="*/ 1398 w 1398"/>
              <a:gd name="T18" fmla="*/ 406 h 406"/>
            </a:gdLst>
            <a:ahLst/>
            <a:cxnLst>
              <a:cxn ang="T10">
                <a:pos x="T0" y="T1"/>
              </a:cxn>
              <a:cxn ang="T11">
                <a:pos x="T2" y="T3"/>
              </a:cxn>
              <a:cxn ang="T12">
                <a:pos x="T4" y="T5"/>
              </a:cxn>
              <a:cxn ang="T13">
                <a:pos x="T6" y="T7"/>
              </a:cxn>
              <a:cxn ang="T14">
                <a:pos x="T8" y="T9"/>
              </a:cxn>
            </a:cxnLst>
            <a:rect l="T15" t="T16" r="T17" b="T18"/>
            <a:pathLst>
              <a:path w="1398" h="406">
                <a:moveTo>
                  <a:pt x="261" y="56"/>
                </a:moveTo>
                <a:cubicBezTo>
                  <a:pt x="472" y="15"/>
                  <a:pt x="1005" y="0"/>
                  <a:pt x="1181" y="61"/>
                </a:cubicBezTo>
                <a:cubicBezTo>
                  <a:pt x="1358" y="120"/>
                  <a:pt x="1398" y="327"/>
                  <a:pt x="1206" y="366"/>
                </a:cubicBezTo>
                <a:cubicBezTo>
                  <a:pt x="1014" y="405"/>
                  <a:pt x="266" y="406"/>
                  <a:pt x="133" y="360"/>
                </a:cubicBezTo>
                <a:cubicBezTo>
                  <a:pt x="0" y="315"/>
                  <a:pt x="50" y="99"/>
                  <a:pt x="261" y="56"/>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47576" name="Arc 20"/>
          <p:cNvSpPr>
            <a:spLocks/>
          </p:cNvSpPr>
          <p:nvPr/>
        </p:nvSpPr>
        <p:spPr bwMode="auto">
          <a:xfrm>
            <a:off x="5519738" y="2165350"/>
            <a:ext cx="974725" cy="393700"/>
          </a:xfrm>
          <a:custGeom>
            <a:avLst/>
            <a:gdLst>
              <a:gd name="T0" fmla="*/ 2147483647 w 21600"/>
              <a:gd name="T1" fmla="*/ 0 h 10024"/>
              <a:gd name="T2" fmla="*/ 2147483647 w 21600"/>
              <a:gd name="T3" fmla="*/ 2147483647 h 10024"/>
              <a:gd name="T4" fmla="*/ 0 w 21600"/>
              <a:gd name="T5" fmla="*/ 2147483647 h 10024"/>
              <a:gd name="T6" fmla="*/ 0 60000 65536"/>
              <a:gd name="T7" fmla="*/ 0 60000 65536"/>
              <a:gd name="T8" fmla="*/ 0 60000 65536"/>
              <a:gd name="T9" fmla="*/ 0 w 21600"/>
              <a:gd name="T10" fmla="*/ 0 h 10024"/>
              <a:gd name="T11" fmla="*/ 21600 w 21600"/>
              <a:gd name="T12" fmla="*/ 10024 h 10024"/>
            </a:gdLst>
            <a:ahLst/>
            <a:cxnLst>
              <a:cxn ang="T6">
                <a:pos x="T0" y="T1"/>
              </a:cxn>
              <a:cxn ang="T7">
                <a:pos x="T2" y="T3"/>
              </a:cxn>
              <a:cxn ang="T8">
                <a:pos x="T4" y="T5"/>
              </a:cxn>
            </a:cxnLst>
            <a:rect l="T9" t="T10" r="T11" b="T12"/>
            <a:pathLst>
              <a:path w="21600" h="10024" fill="none" extrusionOk="0">
                <a:moveTo>
                  <a:pt x="19133" y="-1"/>
                </a:moveTo>
                <a:cubicBezTo>
                  <a:pt x="20753" y="3092"/>
                  <a:pt x="21600" y="6532"/>
                  <a:pt x="21600" y="10024"/>
                </a:cubicBezTo>
              </a:path>
              <a:path w="21600" h="10024" stroke="0" extrusionOk="0">
                <a:moveTo>
                  <a:pt x="19133" y="-1"/>
                </a:moveTo>
                <a:cubicBezTo>
                  <a:pt x="20753" y="3092"/>
                  <a:pt x="21600" y="6532"/>
                  <a:pt x="21600" y="10024"/>
                </a:cubicBezTo>
                <a:lnTo>
                  <a:pt x="0" y="10024"/>
                </a:lnTo>
                <a:close/>
              </a:path>
            </a:pathLst>
          </a:custGeom>
          <a:noFill/>
          <a:ln w="15875">
            <a:solidFill>
              <a:schemeClr val="tx1"/>
            </a:solidFill>
            <a:round/>
            <a:headEnd/>
            <a:tailEnd type="none" w="lg" len="lg"/>
          </a:ln>
        </p:spPr>
        <p:txBody>
          <a:bodyPr wrap="none" lIns="90000" tIns="46800" rIns="90000" bIns="46800" anchor="ctr"/>
          <a:lstStyle/>
          <a:p>
            <a:endParaRPr lang="en-US"/>
          </a:p>
        </p:txBody>
      </p:sp>
      <p:sp>
        <p:nvSpPr>
          <p:cNvPr id="447577" name="Rectangle 21"/>
          <p:cNvSpPr>
            <a:spLocks noChangeArrowheads="1"/>
          </p:cNvSpPr>
          <p:nvPr/>
        </p:nvSpPr>
        <p:spPr bwMode="auto">
          <a:xfrm>
            <a:off x="5988050" y="2216150"/>
            <a:ext cx="544513"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1800">
                <a:solidFill>
                  <a:srgbClr val="000066"/>
                </a:solidFill>
              </a:rPr>
              <a:t>37</a:t>
            </a:r>
            <a:r>
              <a:rPr lang="en-US" sz="1800">
                <a:solidFill>
                  <a:srgbClr val="000066"/>
                </a:solidFill>
              </a:rPr>
              <a:t>°</a:t>
            </a:r>
          </a:p>
        </p:txBody>
      </p:sp>
      <p:sp>
        <p:nvSpPr>
          <p:cNvPr id="447510" name="Line 22"/>
          <p:cNvSpPr>
            <a:spLocks noChangeShapeType="1"/>
          </p:cNvSpPr>
          <p:nvPr/>
        </p:nvSpPr>
        <p:spPr bwMode="auto">
          <a:xfrm flipV="1">
            <a:off x="6364288" y="1093788"/>
            <a:ext cx="579437" cy="258762"/>
          </a:xfrm>
          <a:prstGeom prst="line">
            <a:avLst/>
          </a:prstGeom>
          <a:noFill/>
          <a:ln w="44450">
            <a:solidFill>
              <a:srgbClr val="FF6600"/>
            </a:solidFill>
            <a:round/>
            <a:headEnd/>
            <a:tailEnd type="stealth" w="lg" len="lg"/>
          </a:ln>
        </p:spPr>
        <p:txBody>
          <a:bodyPr lIns="90000" tIns="46800" rIns="90000" bIns="46800"/>
          <a:lstStyle/>
          <a:p>
            <a:endParaRPr lang="en-US"/>
          </a:p>
        </p:txBody>
      </p:sp>
      <p:graphicFrame>
        <p:nvGraphicFramePr>
          <p:cNvPr id="447511" name="Object 23"/>
          <p:cNvGraphicFramePr>
            <a:graphicFrameLocks noChangeAspect="1"/>
          </p:cNvGraphicFramePr>
          <p:nvPr/>
        </p:nvGraphicFramePr>
        <p:xfrm>
          <a:off x="6357938" y="865188"/>
          <a:ext cx="266700" cy="355600"/>
        </p:xfrm>
        <a:graphic>
          <a:graphicData uri="http://schemas.openxmlformats.org/presentationml/2006/ole">
            <mc:AlternateContent xmlns:mc="http://schemas.openxmlformats.org/markup-compatibility/2006">
              <mc:Choice xmlns:v="urn:schemas-microsoft-com:vml" Requires="v">
                <p:oleObj spid="_x0000_s447603" name="Equation" r:id="rId5" imgW="266400" imgH="355320" progId="Equation.DSMT4">
                  <p:embed/>
                </p:oleObj>
              </mc:Choice>
              <mc:Fallback>
                <p:oleObj name="Equation" r:id="rId5" imgW="266400" imgH="355320" progId="Equation.DSMT4">
                  <p:embed/>
                  <p:pic>
                    <p:nvPicPr>
                      <p:cNvPr id="0"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7938" y="865188"/>
                        <a:ext cx="2667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7512" name="Freeform 24"/>
          <p:cNvSpPr>
            <a:spLocks/>
          </p:cNvSpPr>
          <p:nvPr/>
        </p:nvSpPr>
        <p:spPr bwMode="auto">
          <a:xfrm>
            <a:off x="7627938" y="736600"/>
            <a:ext cx="833437" cy="609600"/>
          </a:xfrm>
          <a:custGeom>
            <a:avLst/>
            <a:gdLst>
              <a:gd name="T0" fmla="*/ 0 w 525"/>
              <a:gd name="T1" fmla="*/ 2147483647 h 384"/>
              <a:gd name="T2" fmla="*/ 2147483647 w 525"/>
              <a:gd name="T3" fmla="*/ 2147483647 h 384"/>
              <a:gd name="T4" fmla="*/ 2147483647 w 525"/>
              <a:gd name="T5" fmla="*/ 2147483647 h 384"/>
              <a:gd name="T6" fmla="*/ 2147483647 w 525"/>
              <a:gd name="T7" fmla="*/ 2147483647 h 384"/>
              <a:gd name="T8" fmla="*/ 0 60000 65536"/>
              <a:gd name="T9" fmla="*/ 0 60000 65536"/>
              <a:gd name="T10" fmla="*/ 0 60000 65536"/>
              <a:gd name="T11" fmla="*/ 0 60000 65536"/>
              <a:gd name="T12" fmla="*/ 0 w 525"/>
              <a:gd name="T13" fmla="*/ 0 h 384"/>
              <a:gd name="T14" fmla="*/ 525 w 525"/>
              <a:gd name="T15" fmla="*/ 384 h 384"/>
            </a:gdLst>
            <a:ahLst/>
            <a:cxnLst>
              <a:cxn ang="T8">
                <a:pos x="T0" y="T1"/>
              </a:cxn>
              <a:cxn ang="T9">
                <a:pos x="T2" y="T3"/>
              </a:cxn>
              <a:cxn ang="T10">
                <a:pos x="T4" y="T5"/>
              </a:cxn>
              <a:cxn ang="T11">
                <a:pos x="T6" y="T7"/>
              </a:cxn>
            </a:cxnLst>
            <a:rect l="T12" t="T13" r="T14" b="T15"/>
            <a:pathLst>
              <a:path w="525" h="384">
                <a:moveTo>
                  <a:pt x="0" y="201"/>
                </a:moveTo>
                <a:lnTo>
                  <a:pt x="288" y="73"/>
                </a:lnTo>
                <a:cubicBezTo>
                  <a:pt x="457" y="0"/>
                  <a:pt x="525" y="28"/>
                  <a:pt x="525" y="147"/>
                </a:cubicBezTo>
                <a:lnTo>
                  <a:pt x="525" y="384"/>
                </a:lnTo>
              </a:path>
            </a:pathLst>
          </a:custGeom>
          <a:noFill/>
          <a:ln w="44450">
            <a:solidFill>
              <a:srgbClr val="FF6600"/>
            </a:solidFill>
            <a:round/>
            <a:headEnd/>
            <a:tailEnd type="stealth" w="lg" len="lg"/>
          </a:ln>
        </p:spPr>
        <p:txBody>
          <a:bodyPr lIns="90000" tIns="46800" rIns="90000" bIns="46800"/>
          <a:lstStyle/>
          <a:p>
            <a:endParaRPr lang="en-US"/>
          </a:p>
        </p:txBody>
      </p:sp>
      <p:sp>
        <p:nvSpPr>
          <p:cNvPr id="447514" name="Line 26"/>
          <p:cNvSpPr>
            <a:spLocks noChangeShapeType="1"/>
          </p:cNvSpPr>
          <p:nvPr/>
        </p:nvSpPr>
        <p:spPr bwMode="auto">
          <a:xfrm flipH="1">
            <a:off x="8682038" y="1682750"/>
            <a:ext cx="3175" cy="574675"/>
          </a:xfrm>
          <a:prstGeom prst="line">
            <a:avLst/>
          </a:prstGeom>
          <a:noFill/>
          <a:ln w="44450">
            <a:solidFill>
              <a:srgbClr val="FF6600"/>
            </a:solidFill>
            <a:round/>
            <a:headEnd/>
            <a:tailEnd type="stealth" w="lg" len="lg"/>
          </a:ln>
        </p:spPr>
        <p:txBody>
          <a:bodyPr lIns="90000" tIns="46800" rIns="90000" bIns="46800"/>
          <a:lstStyle/>
          <a:p>
            <a:endParaRPr lang="en-US"/>
          </a:p>
        </p:txBody>
      </p:sp>
      <p:graphicFrame>
        <p:nvGraphicFramePr>
          <p:cNvPr id="447515" name="Object 27"/>
          <p:cNvGraphicFramePr>
            <a:graphicFrameLocks noChangeAspect="1"/>
          </p:cNvGraphicFramePr>
          <p:nvPr/>
        </p:nvGraphicFramePr>
        <p:xfrm>
          <a:off x="8769350" y="1682750"/>
          <a:ext cx="279400" cy="368300"/>
        </p:xfrm>
        <a:graphic>
          <a:graphicData uri="http://schemas.openxmlformats.org/presentationml/2006/ole">
            <mc:AlternateContent xmlns:mc="http://schemas.openxmlformats.org/markup-compatibility/2006">
              <mc:Choice xmlns:v="urn:schemas-microsoft-com:vml" Requires="v">
                <p:oleObj spid="_x0000_s447604" name="Equation" r:id="rId7" imgW="279360" imgH="368280" progId="Equation.DSMT4">
                  <p:embed/>
                </p:oleObj>
              </mc:Choice>
              <mc:Fallback>
                <p:oleObj name="Equation" r:id="rId7" imgW="279360" imgH="368280" progId="Equation.DSMT4">
                  <p:embed/>
                  <p:pic>
                    <p:nvPicPr>
                      <p:cNvPr id="0" name="Picture 2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69350" y="1682750"/>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7516" name="Rectangle 28"/>
          <p:cNvSpPr>
            <a:spLocks noChangeArrowheads="1"/>
          </p:cNvSpPr>
          <p:nvPr/>
        </p:nvSpPr>
        <p:spPr bwMode="auto">
          <a:xfrm>
            <a:off x="8120063" y="752475"/>
            <a:ext cx="307975" cy="42703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000" b="1" i="1">
                <a:solidFill>
                  <a:srgbClr val="000066"/>
                </a:solidFill>
                <a:latin typeface="Times New Roman" pitchFamily="18" charset="0"/>
              </a:rPr>
              <a:t>a</a:t>
            </a:r>
            <a:endParaRPr lang="en-US" sz="2000" b="1" i="1">
              <a:solidFill>
                <a:srgbClr val="000066"/>
              </a:solidFill>
              <a:latin typeface="Times New Roman" pitchFamily="18" charset="0"/>
            </a:endParaRPr>
          </a:p>
        </p:txBody>
      </p:sp>
      <p:graphicFrame>
        <p:nvGraphicFramePr>
          <p:cNvPr id="447535" name="Object 47"/>
          <p:cNvGraphicFramePr>
            <a:graphicFrameLocks noChangeAspect="1"/>
          </p:cNvGraphicFramePr>
          <p:nvPr/>
        </p:nvGraphicFramePr>
        <p:xfrm>
          <a:off x="5018088" y="4014788"/>
          <a:ext cx="190500" cy="254000"/>
        </p:xfrm>
        <a:graphic>
          <a:graphicData uri="http://schemas.openxmlformats.org/presentationml/2006/ole">
            <mc:AlternateContent xmlns:mc="http://schemas.openxmlformats.org/markup-compatibility/2006">
              <mc:Choice xmlns:v="urn:schemas-microsoft-com:vml" Requires="v">
                <p:oleObj spid="_x0000_s447605" name="Equation" r:id="rId9" imgW="190440" imgH="253800" progId="Equation.DSMT4">
                  <p:embed/>
                </p:oleObj>
              </mc:Choice>
              <mc:Fallback>
                <p:oleObj name="Equation" r:id="rId9" imgW="190440" imgH="253800" progId="Equation.DSMT4">
                  <p:embed/>
                  <p:pic>
                    <p:nvPicPr>
                      <p:cNvPr id="0" name="Picture 4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18088" y="4014788"/>
                        <a:ext cx="190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7536" name="Object 48"/>
          <p:cNvGraphicFramePr>
            <a:graphicFrameLocks noChangeAspect="1"/>
          </p:cNvGraphicFramePr>
          <p:nvPr/>
        </p:nvGraphicFramePr>
        <p:xfrm>
          <a:off x="4540250" y="4316413"/>
          <a:ext cx="304800" cy="381000"/>
        </p:xfrm>
        <a:graphic>
          <a:graphicData uri="http://schemas.openxmlformats.org/presentationml/2006/ole">
            <mc:AlternateContent xmlns:mc="http://schemas.openxmlformats.org/markup-compatibility/2006">
              <mc:Choice xmlns:v="urn:schemas-microsoft-com:vml" Requires="v">
                <p:oleObj spid="_x0000_s447606" name="Equation" r:id="rId11" imgW="304560" imgH="380880" progId="Equation.DSMT4">
                  <p:embed/>
                </p:oleObj>
              </mc:Choice>
              <mc:Fallback>
                <p:oleObj name="Equation" r:id="rId11" imgW="304560" imgH="380880" progId="Equation.DSMT4">
                  <p:embed/>
                  <p:pic>
                    <p:nvPicPr>
                      <p:cNvPr id="0" name="Picture 4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40250" y="4316413"/>
                        <a:ext cx="304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7540" name="Object 52"/>
          <p:cNvGraphicFramePr>
            <a:graphicFrameLocks noChangeAspect="1"/>
          </p:cNvGraphicFramePr>
          <p:nvPr/>
        </p:nvGraphicFramePr>
        <p:xfrm>
          <a:off x="4757738" y="5627688"/>
          <a:ext cx="317500" cy="330200"/>
        </p:xfrm>
        <a:graphic>
          <a:graphicData uri="http://schemas.openxmlformats.org/presentationml/2006/ole">
            <mc:AlternateContent xmlns:mc="http://schemas.openxmlformats.org/markup-compatibility/2006">
              <mc:Choice xmlns:v="urn:schemas-microsoft-com:vml" Requires="v">
                <p:oleObj spid="_x0000_s447607" name="Equation" r:id="rId13" imgW="317160" imgH="330120" progId="Equation.DSMT4">
                  <p:embed/>
                </p:oleObj>
              </mc:Choice>
              <mc:Fallback>
                <p:oleObj name="Equation" r:id="rId13" imgW="317160" imgH="330120" progId="Equation.DSMT4">
                  <p:embed/>
                  <p:pic>
                    <p:nvPicPr>
                      <p:cNvPr id="0" name="Picture 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57738" y="5627688"/>
                        <a:ext cx="317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7543" name="Object 55"/>
          <p:cNvGraphicFramePr>
            <a:graphicFrameLocks noChangeAspect="1"/>
          </p:cNvGraphicFramePr>
          <p:nvPr/>
        </p:nvGraphicFramePr>
        <p:xfrm>
          <a:off x="8034338" y="4864100"/>
          <a:ext cx="317500" cy="330200"/>
        </p:xfrm>
        <a:graphic>
          <a:graphicData uri="http://schemas.openxmlformats.org/presentationml/2006/ole">
            <mc:AlternateContent xmlns:mc="http://schemas.openxmlformats.org/markup-compatibility/2006">
              <mc:Choice xmlns:v="urn:schemas-microsoft-com:vml" Requires="v">
                <p:oleObj spid="_x0000_s447608" name="Equation" r:id="rId15" imgW="317160" imgH="330120" progId="Equation.DSMT4">
                  <p:embed/>
                </p:oleObj>
              </mc:Choice>
              <mc:Fallback>
                <p:oleObj name="Equation" r:id="rId15" imgW="317160" imgH="330120" progId="Equation.DSMT4">
                  <p:embed/>
                  <p:pic>
                    <p:nvPicPr>
                      <p:cNvPr id="0" name="Picture 5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034338" y="4864100"/>
                        <a:ext cx="317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7542" name="Line 54"/>
          <p:cNvSpPr>
            <a:spLocks noChangeShapeType="1"/>
          </p:cNvSpPr>
          <p:nvPr/>
        </p:nvSpPr>
        <p:spPr bwMode="auto">
          <a:xfrm>
            <a:off x="7991475" y="4705350"/>
            <a:ext cx="0" cy="8794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7544" name="Line 56"/>
          <p:cNvSpPr>
            <a:spLocks noChangeShapeType="1"/>
          </p:cNvSpPr>
          <p:nvPr/>
        </p:nvSpPr>
        <p:spPr bwMode="auto">
          <a:xfrm flipV="1">
            <a:off x="7991475" y="3756025"/>
            <a:ext cx="0" cy="84613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47545" name="Object 57"/>
          <p:cNvGraphicFramePr>
            <a:graphicFrameLocks noChangeAspect="1"/>
          </p:cNvGraphicFramePr>
          <p:nvPr/>
        </p:nvGraphicFramePr>
        <p:xfrm>
          <a:off x="8054975" y="4010025"/>
          <a:ext cx="266700" cy="368300"/>
        </p:xfrm>
        <a:graphic>
          <a:graphicData uri="http://schemas.openxmlformats.org/presentationml/2006/ole">
            <mc:AlternateContent xmlns:mc="http://schemas.openxmlformats.org/markup-compatibility/2006">
              <mc:Choice xmlns:v="urn:schemas-microsoft-com:vml" Requires="v">
                <p:oleObj spid="_x0000_s447609" name="Equation" r:id="rId17" imgW="266400" imgH="368280" progId="Equation.DSMT4">
                  <p:embed/>
                </p:oleObj>
              </mc:Choice>
              <mc:Fallback>
                <p:oleObj name="Equation" r:id="rId17" imgW="266400" imgH="368280" progId="Equation.DSMT4">
                  <p:embed/>
                  <p:pic>
                    <p:nvPicPr>
                      <p:cNvPr id="0" name="Picture 5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054975" y="4010025"/>
                        <a:ext cx="2667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7541" name="Oval 53"/>
          <p:cNvSpPr>
            <a:spLocks noChangeAspect="1" noChangeArrowheads="1"/>
          </p:cNvSpPr>
          <p:nvPr/>
        </p:nvSpPr>
        <p:spPr bwMode="auto">
          <a:xfrm>
            <a:off x="7940675" y="4594225"/>
            <a:ext cx="107950" cy="107950"/>
          </a:xfrm>
          <a:prstGeom prst="ellipse">
            <a:avLst/>
          </a:prstGeom>
          <a:solidFill>
            <a:srgbClr val="000066"/>
          </a:solidFill>
          <a:ln w="15875" algn="ctr">
            <a:solidFill>
              <a:srgbClr val="000066"/>
            </a:solidFill>
            <a:round/>
            <a:headEnd/>
            <a:tailEnd type="none" w="lg" len="lg"/>
          </a:ln>
        </p:spPr>
        <p:txBody>
          <a:bodyPr wrap="none" lIns="90000" tIns="46800" rIns="90000" bIns="46800" anchor="ctr"/>
          <a:lstStyle/>
          <a:p>
            <a:pPr>
              <a:lnSpc>
                <a:spcPct val="110000"/>
              </a:lnSpc>
            </a:pPr>
            <a:endParaRPr lang="en-ZA"/>
          </a:p>
        </p:txBody>
      </p:sp>
      <p:sp>
        <p:nvSpPr>
          <p:cNvPr id="447549" name="Rectangle 61"/>
          <p:cNvSpPr>
            <a:spLocks noChangeArrowheads="1"/>
          </p:cNvSpPr>
          <p:nvPr/>
        </p:nvSpPr>
        <p:spPr bwMode="auto">
          <a:xfrm>
            <a:off x="5180013" y="4519613"/>
            <a:ext cx="7080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a:solidFill>
                  <a:srgbClr val="000066"/>
                </a:solidFill>
                <a:latin typeface="Times New Roman" pitchFamily="18" charset="0"/>
                <a:sym typeface="Symbol" pitchFamily="18" charset="2"/>
              </a:rPr>
              <a:t>37</a:t>
            </a:r>
            <a:r>
              <a:rPr lang="en-US" sz="1800" b="1">
                <a:solidFill>
                  <a:srgbClr val="000066"/>
                </a:solidFill>
                <a:latin typeface="Times New Roman" pitchFamily="18" charset="0"/>
                <a:cs typeface="Times New Roman" pitchFamily="18" charset="0"/>
                <a:sym typeface="Symbol" pitchFamily="18" charset="2"/>
              </a:rPr>
              <a:t>°</a:t>
            </a:r>
          </a:p>
        </p:txBody>
      </p:sp>
      <p:sp>
        <p:nvSpPr>
          <p:cNvPr id="447524" name="Line 36"/>
          <p:cNvSpPr>
            <a:spLocks noChangeAspect="1" noChangeShapeType="1"/>
          </p:cNvSpPr>
          <p:nvPr/>
        </p:nvSpPr>
        <p:spPr bwMode="auto">
          <a:xfrm rot="-5400000">
            <a:off x="5297488" y="5314950"/>
            <a:ext cx="260350" cy="561975"/>
          </a:xfrm>
          <a:prstGeom prst="line">
            <a:avLst/>
          </a:prstGeom>
          <a:noFill/>
          <a:ln w="19050">
            <a:solidFill>
              <a:srgbClr val="808080"/>
            </a:solidFill>
            <a:prstDash val="dash"/>
            <a:round/>
            <a:headEnd/>
            <a:tailEnd type="none" w="lg" len="lg"/>
          </a:ln>
        </p:spPr>
        <p:txBody>
          <a:bodyPr lIns="90000" tIns="46800" rIns="90000" bIns="46800"/>
          <a:lstStyle/>
          <a:p>
            <a:endParaRPr lang="en-US"/>
          </a:p>
        </p:txBody>
      </p:sp>
      <p:sp>
        <p:nvSpPr>
          <p:cNvPr id="447528" name="Line 40"/>
          <p:cNvSpPr>
            <a:spLocks noChangeAspect="1" noChangeShapeType="1"/>
          </p:cNvSpPr>
          <p:nvPr/>
        </p:nvSpPr>
        <p:spPr bwMode="auto">
          <a:xfrm rot="10800000">
            <a:off x="4660900" y="4745038"/>
            <a:ext cx="454025" cy="979487"/>
          </a:xfrm>
          <a:prstGeom prst="line">
            <a:avLst/>
          </a:prstGeom>
          <a:noFill/>
          <a:ln w="19050">
            <a:solidFill>
              <a:srgbClr val="808080"/>
            </a:solidFill>
            <a:prstDash val="dash"/>
            <a:round/>
            <a:headEnd/>
            <a:tailEnd type="none" w="lg" len="lg"/>
          </a:ln>
        </p:spPr>
        <p:txBody>
          <a:bodyPr lIns="90000" tIns="46800" rIns="90000" bIns="46800"/>
          <a:lstStyle/>
          <a:p>
            <a:endParaRPr lang="en-US"/>
          </a:p>
        </p:txBody>
      </p:sp>
      <p:grpSp>
        <p:nvGrpSpPr>
          <p:cNvPr id="3" name="Group 79"/>
          <p:cNvGrpSpPr>
            <a:grpSpLocks/>
          </p:cNvGrpSpPr>
          <p:nvPr/>
        </p:nvGrpSpPr>
        <p:grpSpPr bwMode="auto">
          <a:xfrm>
            <a:off x="4046538" y="3425825"/>
            <a:ext cx="2871787" cy="2435225"/>
            <a:chOff x="2549" y="2158"/>
            <a:chExt cx="1809" cy="1534"/>
          </a:xfrm>
        </p:grpSpPr>
        <p:sp>
          <p:nvSpPr>
            <p:cNvPr id="447602" name="Rectangle 42"/>
            <p:cNvSpPr>
              <a:spLocks noChangeArrowheads="1"/>
            </p:cNvSpPr>
            <p:nvPr/>
          </p:nvSpPr>
          <p:spPr bwMode="auto">
            <a:xfrm>
              <a:off x="3987" y="2464"/>
              <a:ext cx="371" cy="290"/>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x</a:t>
              </a:r>
            </a:p>
          </p:txBody>
        </p:sp>
        <p:sp>
          <p:nvSpPr>
            <p:cNvPr id="447603" name="Rectangle 41"/>
            <p:cNvSpPr>
              <a:spLocks noChangeArrowheads="1"/>
            </p:cNvSpPr>
            <p:nvPr/>
          </p:nvSpPr>
          <p:spPr bwMode="auto">
            <a:xfrm>
              <a:off x="2549" y="2160"/>
              <a:ext cx="371" cy="290"/>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y</a:t>
              </a:r>
            </a:p>
          </p:txBody>
        </p:sp>
        <p:sp>
          <p:nvSpPr>
            <p:cNvPr id="447604" name="Line 44"/>
            <p:cNvSpPr>
              <a:spLocks noChangeAspect="1" noChangeShapeType="1"/>
            </p:cNvSpPr>
            <p:nvPr/>
          </p:nvSpPr>
          <p:spPr bwMode="auto">
            <a:xfrm rot="21295532" flipV="1">
              <a:off x="2737" y="2556"/>
              <a:ext cx="1498" cy="54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47605" name="Line 46"/>
            <p:cNvSpPr>
              <a:spLocks noChangeAspect="1" noChangeShapeType="1"/>
            </p:cNvSpPr>
            <p:nvPr/>
          </p:nvSpPr>
          <p:spPr bwMode="auto">
            <a:xfrm rot="15895532" flipV="1">
              <a:off x="2484" y="2648"/>
              <a:ext cx="1534" cy="553"/>
            </a:xfrm>
            <a:prstGeom prst="line">
              <a:avLst/>
            </a:prstGeom>
            <a:noFill/>
            <a:ln w="15875">
              <a:solidFill>
                <a:schemeClr val="tx1"/>
              </a:solidFill>
              <a:round/>
              <a:headEnd/>
              <a:tailEnd type="triangle" w="lg" len="lg"/>
            </a:ln>
          </p:spPr>
          <p:txBody>
            <a:bodyPr lIns="90000" tIns="46800" rIns="90000" bIns="46800"/>
            <a:lstStyle/>
            <a:p>
              <a:endParaRPr lang="en-US"/>
            </a:p>
          </p:txBody>
        </p:sp>
      </p:grpSp>
      <p:sp>
        <p:nvSpPr>
          <p:cNvPr id="447517" name="Line 29"/>
          <p:cNvSpPr>
            <a:spLocks noChangeAspect="1" noChangeShapeType="1"/>
          </p:cNvSpPr>
          <p:nvPr/>
        </p:nvSpPr>
        <p:spPr bwMode="auto">
          <a:xfrm flipV="1">
            <a:off x="5203825" y="4197350"/>
            <a:ext cx="950913" cy="430213"/>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7519" name="Line 31"/>
          <p:cNvSpPr>
            <a:spLocks noChangeAspect="1" noChangeShapeType="1"/>
          </p:cNvSpPr>
          <p:nvPr/>
        </p:nvSpPr>
        <p:spPr bwMode="auto">
          <a:xfrm>
            <a:off x="5141913" y="4711700"/>
            <a:ext cx="0" cy="10191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7523" name="Line 35"/>
          <p:cNvSpPr>
            <a:spLocks noChangeAspect="1" noChangeShapeType="1"/>
          </p:cNvSpPr>
          <p:nvPr/>
        </p:nvSpPr>
        <p:spPr bwMode="auto">
          <a:xfrm rot="16200000" flipH="1">
            <a:off x="4945063" y="4916488"/>
            <a:ext cx="850900" cy="38735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7525" name="Line 37"/>
          <p:cNvSpPr>
            <a:spLocks noChangeAspect="1" noChangeShapeType="1"/>
          </p:cNvSpPr>
          <p:nvPr/>
        </p:nvSpPr>
        <p:spPr bwMode="auto">
          <a:xfrm rot="16200000" flipV="1">
            <a:off x="4516438" y="3983038"/>
            <a:ext cx="850900" cy="3873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7526" name="Line 38"/>
          <p:cNvSpPr>
            <a:spLocks noChangeAspect="1" noChangeShapeType="1"/>
          </p:cNvSpPr>
          <p:nvPr/>
        </p:nvSpPr>
        <p:spPr bwMode="auto">
          <a:xfrm flipH="1">
            <a:off x="4414838" y="4618038"/>
            <a:ext cx="677862" cy="3079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47527" name="Line 39"/>
          <p:cNvSpPr>
            <a:spLocks noChangeAspect="1" noChangeShapeType="1"/>
          </p:cNvSpPr>
          <p:nvPr/>
        </p:nvSpPr>
        <p:spPr bwMode="auto">
          <a:xfrm flipH="1">
            <a:off x="4759325" y="4724400"/>
            <a:ext cx="376238" cy="17145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47548" name="Freeform 60"/>
          <p:cNvSpPr>
            <a:spLocks noChangeAspect="1"/>
          </p:cNvSpPr>
          <p:nvPr/>
        </p:nvSpPr>
        <p:spPr bwMode="auto">
          <a:xfrm rot="5400000">
            <a:off x="5264944" y="5168106"/>
            <a:ext cx="52388" cy="250825"/>
          </a:xfrm>
          <a:custGeom>
            <a:avLst/>
            <a:gdLst>
              <a:gd name="T0" fmla="*/ 0 w 169"/>
              <a:gd name="T1" fmla="*/ 0 h 347"/>
              <a:gd name="T2" fmla="*/ 2147483647 w 169"/>
              <a:gd name="T3" fmla="*/ 2147483647 h 347"/>
              <a:gd name="T4" fmla="*/ 0 60000 65536"/>
              <a:gd name="T5" fmla="*/ 0 60000 65536"/>
              <a:gd name="T6" fmla="*/ 0 w 169"/>
              <a:gd name="T7" fmla="*/ 0 h 347"/>
              <a:gd name="T8" fmla="*/ 169 w 169"/>
              <a:gd name="T9" fmla="*/ 347 h 347"/>
            </a:gdLst>
            <a:ahLst/>
            <a:cxnLst>
              <a:cxn ang="T4">
                <a:pos x="T0" y="T1"/>
              </a:cxn>
              <a:cxn ang="T5">
                <a:pos x="T2" y="T3"/>
              </a:cxn>
            </a:cxnLst>
            <a:rect l="T6" t="T7" r="T8" b="T9"/>
            <a:pathLst>
              <a:path w="169" h="347">
                <a:moveTo>
                  <a:pt x="0" y="0"/>
                </a:moveTo>
                <a:cubicBezTo>
                  <a:pt x="102" y="61"/>
                  <a:pt x="168" y="180"/>
                  <a:pt x="169" y="347"/>
                </a:cubicBezTo>
              </a:path>
            </a:pathLst>
          </a:custGeom>
          <a:noFill/>
          <a:ln w="15875">
            <a:solidFill>
              <a:schemeClr val="tx1"/>
            </a:solidFill>
            <a:round/>
            <a:headEnd/>
            <a:tailEnd type="none" w="lg" len="lg"/>
          </a:ln>
        </p:spPr>
        <p:txBody>
          <a:bodyPr lIns="90000" tIns="46800" rIns="90000" bIns="46800"/>
          <a:lstStyle/>
          <a:p>
            <a:endParaRPr lang="en-US"/>
          </a:p>
        </p:txBody>
      </p:sp>
      <p:sp>
        <p:nvSpPr>
          <p:cNvPr id="447550" name="Freeform 62"/>
          <p:cNvSpPr>
            <a:spLocks noChangeAspect="1"/>
          </p:cNvSpPr>
          <p:nvPr/>
        </p:nvSpPr>
        <p:spPr bwMode="auto">
          <a:xfrm>
            <a:off x="5281613" y="4902200"/>
            <a:ext cx="220662" cy="242888"/>
          </a:xfrm>
          <a:custGeom>
            <a:avLst/>
            <a:gdLst>
              <a:gd name="T0" fmla="*/ 2147483647 w 116"/>
              <a:gd name="T1" fmla="*/ 0 h 128"/>
              <a:gd name="T2" fmla="*/ 0 w 116"/>
              <a:gd name="T3" fmla="*/ 2147483647 h 128"/>
              <a:gd name="T4" fmla="*/ 0 60000 65536"/>
              <a:gd name="T5" fmla="*/ 0 60000 65536"/>
              <a:gd name="T6" fmla="*/ 0 w 116"/>
              <a:gd name="T7" fmla="*/ 0 h 128"/>
              <a:gd name="T8" fmla="*/ 116 w 116"/>
              <a:gd name="T9" fmla="*/ 128 h 128"/>
            </a:gdLst>
            <a:ahLst/>
            <a:cxnLst>
              <a:cxn ang="T4">
                <a:pos x="T0" y="T1"/>
              </a:cxn>
              <a:cxn ang="T5">
                <a:pos x="T2" y="T3"/>
              </a:cxn>
            </a:cxnLst>
            <a:rect l="T6" t="T7" r="T8" b="T9"/>
            <a:pathLst>
              <a:path w="116" h="128">
                <a:moveTo>
                  <a:pt x="116" y="0"/>
                </a:moveTo>
                <a:cubicBezTo>
                  <a:pt x="110" y="60"/>
                  <a:pt x="82" y="124"/>
                  <a:pt x="0" y="128"/>
                </a:cubicBezTo>
              </a:path>
            </a:pathLst>
          </a:custGeom>
          <a:noFill/>
          <a:ln w="12700">
            <a:solidFill>
              <a:schemeClr val="tx1"/>
            </a:solidFill>
            <a:round/>
            <a:headEnd/>
            <a:tailEnd type="none" w="lg" len="lg"/>
          </a:ln>
        </p:spPr>
        <p:txBody>
          <a:bodyPr lIns="90000" tIns="46800" rIns="90000" bIns="46800"/>
          <a:lstStyle/>
          <a:p>
            <a:endParaRPr lang="en-US"/>
          </a:p>
        </p:txBody>
      </p:sp>
      <p:graphicFrame>
        <p:nvGraphicFramePr>
          <p:cNvPr id="447551" name="Object 63"/>
          <p:cNvGraphicFramePr>
            <a:graphicFrameLocks noChangeAspect="1"/>
          </p:cNvGraphicFramePr>
          <p:nvPr/>
        </p:nvGraphicFramePr>
        <p:xfrm>
          <a:off x="5602288" y="5095875"/>
          <a:ext cx="1079500" cy="330200"/>
        </p:xfrm>
        <a:graphic>
          <a:graphicData uri="http://schemas.openxmlformats.org/presentationml/2006/ole">
            <mc:AlternateContent xmlns:mc="http://schemas.openxmlformats.org/markup-compatibility/2006">
              <mc:Choice xmlns:v="urn:schemas-microsoft-com:vml" Requires="v">
                <p:oleObj spid="_x0000_s447610" name="Equation" r:id="rId19" imgW="1079280" imgH="330120" progId="Equation.DSMT4">
                  <p:embed/>
                </p:oleObj>
              </mc:Choice>
              <mc:Fallback>
                <p:oleObj name="Equation" r:id="rId19" imgW="1079280" imgH="330120" progId="Equation.DSMT4">
                  <p:embed/>
                  <p:pic>
                    <p:nvPicPr>
                      <p:cNvPr id="0" name="Picture 63"/>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602288" y="5095875"/>
                        <a:ext cx="1079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7552" name="Object 64"/>
          <p:cNvGraphicFramePr>
            <a:graphicFrameLocks noChangeAspect="1"/>
          </p:cNvGraphicFramePr>
          <p:nvPr/>
        </p:nvGraphicFramePr>
        <p:xfrm>
          <a:off x="4037013" y="4929188"/>
          <a:ext cx="1054100" cy="330200"/>
        </p:xfrm>
        <a:graphic>
          <a:graphicData uri="http://schemas.openxmlformats.org/presentationml/2006/ole">
            <mc:AlternateContent xmlns:mc="http://schemas.openxmlformats.org/markup-compatibility/2006">
              <mc:Choice xmlns:v="urn:schemas-microsoft-com:vml" Requires="v">
                <p:oleObj spid="_x0000_s447611" name="Equation" r:id="rId21" imgW="1054080" imgH="330120" progId="Equation.DSMT4">
                  <p:embed/>
                </p:oleObj>
              </mc:Choice>
              <mc:Fallback>
                <p:oleObj name="Equation" r:id="rId21" imgW="1054080" imgH="330120" progId="Equation.DSMT4">
                  <p:embed/>
                  <p:pic>
                    <p:nvPicPr>
                      <p:cNvPr id="0" name="Picture 6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037013" y="4929188"/>
                        <a:ext cx="1054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7522" name="Oval 34"/>
          <p:cNvSpPr>
            <a:spLocks noChangeAspect="1" noChangeArrowheads="1"/>
          </p:cNvSpPr>
          <p:nvPr/>
        </p:nvSpPr>
        <p:spPr bwMode="auto">
          <a:xfrm>
            <a:off x="5086350" y="4594225"/>
            <a:ext cx="107950" cy="107950"/>
          </a:xfrm>
          <a:prstGeom prst="ellipse">
            <a:avLst/>
          </a:prstGeom>
          <a:solidFill>
            <a:srgbClr val="000066"/>
          </a:solidFill>
          <a:ln w="15875" algn="ctr">
            <a:solidFill>
              <a:srgbClr val="000066"/>
            </a:solidFill>
            <a:round/>
            <a:headEnd/>
            <a:tailEnd type="none" w="lg" len="lg"/>
          </a:ln>
        </p:spPr>
        <p:txBody>
          <a:bodyPr wrap="none" lIns="90000" tIns="46800" rIns="90000" bIns="46800" anchor="ctr"/>
          <a:lstStyle/>
          <a:p>
            <a:pPr>
              <a:lnSpc>
                <a:spcPct val="110000"/>
              </a:lnSpc>
            </a:pPr>
            <a:endParaRPr lang="en-ZA"/>
          </a:p>
        </p:txBody>
      </p:sp>
      <p:sp>
        <p:nvSpPr>
          <p:cNvPr id="447556" name="Rectangle 68"/>
          <p:cNvSpPr>
            <a:spLocks noChangeArrowheads="1"/>
          </p:cNvSpPr>
          <p:nvPr/>
        </p:nvSpPr>
        <p:spPr bwMode="auto">
          <a:xfrm>
            <a:off x="179388" y="3108325"/>
            <a:ext cx="3698875" cy="119697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sz="2200">
                <a:solidFill>
                  <a:srgbClr val="000066"/>
                </a:solidFill>
              </a:rPr>
              <a:t>We have </a:t>
            </a:r>
            <a:r>
              <a:rPr lang="en-ZA" sz="2200" i="1">
                <a:solidFill>
                  <a:srgbClr val="000066"/>
                </a:solidFill>
              </a:rPr>
              <a:t>assumed</a:t>
            </a:r>
            <a:r>
              <a:rPr lang="en-US" sz="2200" i="1" baseline="30000">
                <a:solidFill>
                  <a:srgbClr val="000066"/>
                </a:solidFill>
              </a:rPr>
              <a:t> </a:t>
            </a:r>
            <a:r>
              <a:rPr lang="en-ZA" sz="2200">
                <a:solidFill>
                  <a:srgbClr val="000066"/>
                </a:solidFill>
              </a:rPr>
              <a:t> that the system accelerates in the direction shown.</a:t>
            </a:r>
            <a:endParaRPr lang="en-US" sz="2200">
              <a:solidFill>
                <a:srgbClr val="000066"/>
              </a:solidFill>
            </a:endParaRPr>
          </a:p>
        </p:txBody>
      </p:sp>
      <p:graphicFrame>
        <p:nvGraphicFramePr>
          <p:cNvPr id="447558" name="Object 70"/>
          <p:cNvGraphicFramePr>
            <a:graphicFrameLocks noChangeAspect="1"/>
          </p:cNvGraphicFramePr>
          <p:nvPr/>
        </p:nvGraphicFramePr>
        <p:xfrm>
          <a:off x="5511800" y="3984625"/>
          <a:ext cx="266700" cy="368300"/>
        </p:xfrm>
        <a:graphic>
          <a:graphicData uri="http://schemas.openxmlformats.org/presentationml/2006/ole">
            <mc:AlternateContent xmlns:mc="http://schemas.openxmlformats.org/markup-compatibility/2006">
              <mc:Choice xmlns:v="urn:schemas-microsoft-com:vml" Requires="v">
                <p:oleObj spid="_x0000_s447612" name="Equation" r:id="rId23" imgW="266400" imgH="368280" progId="Equation.DSMT4">
                  <p:embed/>
                </p:oleObj>
              </mc:Choice>
              <mc:Fallback>
                <p:oleObj name="Equation" r:id="rId23" imgW="266400" imgH="368280" progId="Equation.DSMT4">
                  <p:embed/>
                  <p:pic>
                    <p:nvPicPr>
                      <p:cNvPr id="0" name="Picture 7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511800" y="3984625"/>
                        <a:ext cx="2667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7561" name="Rectangle 73"/>
          <p:cNvSpPr>
            <a:spLocks noChangeArrowheads="1"/>
          </p:cNvSpPr>
          <p:nvPr/>
        </p:nvSpPr>
        <p:spPr bwMode="auto">
          <a:xfrm>
            <a:off x="179388" y="4470400"/>
            <a:ext cx="3495675" cy="1382713"/>
          </a:xfrm>
          <a:prstGeom prst="rect">
            <a:avLst/>
          </a:prstGeom>
          <a:noFill/>
          <a:ln w="9525">
            <a:noFill/>
            <a:miter lim="800000"/>
            <a:headEnd/>
            <a:tailEnd/>
          </a:ln>
        </p:spPr>
        <p:txBody>
          <a:bodyPr lIns="90000" tIns="46800" rIns="90000" bIns="46800">
            <a:spAutoFit/>
          </a:bodyPr>
          <a:lstStyle/>
          <a:p>
            <a:pPr marL="538163" lvl="1" indent="-358775">
              <a:lnSpc>
                <a:spcPct val="110000"/>
              </a:lnSpc>
              <a:buFont typeface="Arial" charset="0"/>
              <a:buNone/>
            </a:pPr>
            <a:r>
              <a:rPr lang="en-ZA" sz="2200">
                <a:solidFill>
                  <a:srgbClr val="000066"/>
                </a:solidFill>
              </a:rPr>
              <a:t>Constraints:</a:t>
            </a:r>
          </a:p>
          <a:p>
            <a:pPr marL="538163" lvl="1" indent="-358775">
              <a:lnSpc>
                <a:spcPct val="110000"/>
              </a:lnSpc>
              <a:buFont typeface="Arial" charset="0"/>
              <a:buNone/>
            </a:pPr>
            <a:endParaRPr lang="en-ZA" sz="300">
              <a:solidFill>
                <a:srgbClr val="000066"/>
              </a:solidFill>
            </a:endParaRPr>
          </a:p>
          <a:p>
            <a:pPr marL="538163" lvl="1" indent="-358775">
              <a:lnSpc>
                <a:spcPct val="110000"/>
              </a:lnSpc>
              <a:buFont typeface="Arial" charset="0"/>
              <a:buNone/>
            </a:pPr>
            <a:r>
              <a:rPr lang="en-ZA" sz="2200">
                <a:solidFill>
                  <a:srgbClr val="000066"/>
                </a:solidFill>
              </a:rPr>
              <a:t>	</a:t>
            </a:r>
            <a:r>
              <a:rPr lang="en-ZA" sz="2200" b="1" i="1">
                <a:solidFill>
                  <a:srgbClr val="000066"/>
                </a:solidFill>
                <a:latin typeface="Times New Roman" pitchFamily="18" charset="0"/>
              </a:rPr>
              <a:t>a</a:t>
            </a:r>
            <a:r>
              <a:rPr lang="en-ZA" sz="2200" b="1" baseline="-25000">
                <a:solidFill>
                  <a:srgbClr val="000066"/>
                </a:solidFill>
                <a:latin typeface="Times New Roman" pitchFamily="18" charset="0"/>
              </a:rPr>
              <a:t>4</a:t>
            </a:r>
            <a:r>
              <a:rPr lang="en-ZA" sz="2200" b="1" i="1" baseline="-25000">
                <a:solidFill>
                  <a:srgbClr val="000066"/>
                </a:solidFill>
                <a:latin typeface="Times New Roman" pitchFamily="18" charset="0"/>
              </a:rPr>
              <a:t>x</a:t>
            </a:r>
            <a:r>
              <a:rPr lang="en-ZA" sz="2200" b="1">
                <a:solidFill>
                  <a:srgbClr val="000066"/>
                </a:solidFill>
                <a:latin typeface="Times New Roman" pitchFamily="18" charset="0"/>
              </a:rPr>
              <a:t> = </a:t>
            </a:r>
            <a:r>
              <a:rPr lang="en-ZA" sz="2200" b="1">
                <a:solidFill>
                  <a:srgbClr val="000066"/>
                </a:solidFill>
                <a:latin typeface="Times New Roman" pitchFamily="18" charset="0"/>
                <a:cs typeface="Times New Roman" pitchFamily="18" charset="0"/>
              </a:rPr>
              <a:t>–</a:t>
            </a:r>
            <a:r>
              <a:rPr lang="en-ZA" sz="2200" b="1" i="1">
                <a:solidFill>
                  <a:srgbClr val="000066"/>
                </a:solidFill>
                <a:latin typeface="Times New Roman" pitchFamily="18" charset="0"/>
              </a:rPr>
              <a:t>a</a:t>
            </a:r>
            <a:r>
              <a:rPr lang="en-ZA" sz="2200" b="1" baseline="-25000">
                <a:solidFill>
                  <a:srgbClr val="000066"/>
                </a:solidFill>
                <a:latin typeface="Times New Roman" pitchFamily="18" charset="0"/>
              </a:rPr>
              <a:t>3</a:t>
            </a:r>
            <a:r>
              <a:rPr lang="en-ZA" sz="2200" b="1" i="1" baseline="-25000">
                <a:solidFill>
                  <a:srgbClr val="000066"/>
                </a:solidFill>
                <a:latin typeface="Times New Roman" pitchFamily="18" charset="0"/>
              </a:rPr>
              <a:t>y</a:t>
            </a:r>
            <a:endParaRPr lang="en-ZA" sz="2200" b="1" i="1">
              <a:solidFill>
                <a:srgbClr val="000066"/>
              </a:solidFill>
              <a:latin typeface="Times New Roman" pitchFamily="18" charset="0"/>
            </a:endParaRPr>
          </a:p>
          <a:p>
            <a:pPr marL="538163" lvl="1" indent="-358775">
              <a:lnSpc>
                <a:spcPct val="110000"/>
              </a:lnSpc>
              <a:buFont typeface="Arial" charset="0"/>
              <a:buNone/>
            </a:pPr>
            <a:endParaRPr lang="en-ZA" sz="800" b="1">
              <a:solidFill>
                <a:srgbClr val="000066"/>
              </a:solidFill>
              <a:latin typeface="Times New Roman" pitchFamily="18" charset="0"/>
            </a:endParaRPr>
          </a:p>
          <a:p>
            <a:pPr marL="538163" lvl="1" indent="-358775">
              <a:lnSpc>
                <a:spcPct val="110000"/>
              </a:lnSpc>
              <a:buFont typeface="Arial" charset="0"/>
              <a:buNone/>
            </a:pPr>
            <a:r>
              <a:rPr lang="en-ZA" sz="2200" b="1">
                <a:solidFill>
                  <a:srgbClr val="000066"/>
                </a:solidFill>
                <a:latin typeface="Times New Roman" pitchFamily="18" charset="0"/>
              </a:rPr>
              <a:t>	</a:t>
            </a:r>
            <a:r>
              <a:rPr lang="en-ZA" sz="2200" b="1" i="1">
                <a:solidFill>
                  <a:srgbClr val="000066"/>
                </a:solidFill>
                <a:latin typeface="Times New Roman" pitchFamily="18" charset="0"/>
              </a:rPr>
              <a:t>T</a:t>
            </a:r>
            <a:r>
              <a:rPr lang="en-ZA" sz="2200" b="1" baseline="-25000">
                <a:solidFill>
                  <a:srgbClr val="000066"/>
                </a:solidFill>
                <a:latin typeface="Times New Roman" pitchFamily="18" charset="0"/>
              </a:rPr>
              <a:t>4</a:t>
            </a:r>
            <a:r>
              <a:rPr lang="en-ZA" sz="2200" b="1">
                <a:solidFill>
                  <a:srgbClr val="000066"/>
                </a:solidFill>
                <a:latin typeface="Times New Roman" pitchFamily="18" charset="0"/>
              </a:rPr>
              <a:t> = </a:t>
            </a:r>
            <a:r>
              <a:rPr lang="en-ZA" sz="2200" b="1" i="1">
                <a:solidFill>
                  <a:srgbClr val="000066"/>
                </a:solidFill>
                <a:latin typeface="Times New Roman" pitchFamily="18" charset="0"/>
              </a:rPr>
              <a:t>T</a:t>
            </a:r>
            <a:r>
              <a:rPr lang="en-ZA" sz="2200" b="1" baseline="-25000">
                <a:solidFill>
                  <a:srgbClr val="000066"/>
                </a:solidFill>
                <a:latin typeface="Times New Roman" pitchFamily="18" charset="0"/>
              </a:rPr>
              <a:t>3</a:t>
            </a:r>
            <a:r>
              <a:rPr lang="en-ZA" sz="2200" b="1">
                <a:solidFill>
                  <a:srgbClr val="000066"/>
                </a:solidFill>
                <a:latin typeface="Times New Roman" pitchFamily="18" charset="0"/>
              </a:rPr>
              <a:t> = </a:t>
            </a:r>
            <a:r>
              <a:rPr lang="en-ZA" sz="2200" b="1" i="1">
                <a:solidFill>
                  <a:srgbClr val="000066"/>
                </a:solidFill>
                <a:latin typeface="Times New Roman" pitchFamily="18" charset="0"/>
              </a:rPr>
              <a:t>T</a:t>
            </a:r>
            <a:endParaRPr lang="en-US" sz="2200" b="1" i="1">
              <a:solidFill>
                <a:srgbClr val="000066"/>
              </a:solidFill>
              <a:latin typeface="Times New Roman" pitchFamily="18" charset="0"/>
            </a:endParaRPr>
          </a:p>
        </p:txBody>
      </p:sp>
      <p:sp>
        <p:nvSpPr>
          <p:cNvPr id="447563" name="Line 75"/>
          <p:cNvSpPr>
            <a:spLocks noChangeShapeType="1"/>
          </p:cNvSpPr>
          <p:nvPr/>
        </p:nvSpPr>
        <p:spPr bwMode="auto">
          <a:xfrm flipV="1">
            <a:off x="5565775" y="3529013"/>
            <a:ext cx="579438" cy="258762"/>
          </a:xfrm>
          <a:prstGeom prst="line">
            <a:avLst/>
          </a:prstGeom>
          <a:noFill/>
          <a:ln w="44450">
            <a:solidFill>
              <a:srgbClr val="FF6600"/>
            </a:solidFill>
            <a:round/>
            <a:headEnd/>
            <a:tailEnd type="stealth" w="lg" len="lg"/>
          </a:ln>
        </p:spPr>
        <p:txBody>
          <a:bodyPr lIns="90000" tIns="46800" rIns="90000" bIns="46800"/>
          <a:lstStyle/>
          <a:p>
            <a:endParaRPr lang="en-US"/>
          </a:p>
        </p:txBody>
      </p:sp>
      <p:graphicFrame>
        <p:nvGraphicFramePr>
          <p:cNvPr id="447564" name="Object 76"/>
          <p:cNvGraphicFramePr>
            <a:graphicFrameLocks noChangeAspect="1"/>
          </p:cNvGraphicFramePr>
          <p:nvPr/>
        </p:nvGraphicFramePr>
        <p:xfrm>
          <a:off x="5559425" y="3300413"/>
          <a:ext cx="266700" cy="355600"/>
        </p:xfrm>
        <a:graphic>
          <a:graphicData uri="http://schemas.openxmlformats.org/presentationml/2006/ole">
            <mc:AlternateContent xmlns:mc="http://schemas.openxmlformats.org/markup-compatibility/2006">
              <mc:Choice xmlns:v="urn:schemas-microsoft-com:vml" Requires="v">
                <p:oleObj spid="_x0000_s447613" name="Equation" r:id="rId25" imgW="266400" imgH="355320" progId="Equation.DSMT4">
                  <p:embed/>
                </p:oleObj>
              </mc:Choice>
              <mc:Fallback>
                <p:oleObj name="Equation" r:id="rId25" imgW="266400" imgH="355320" progId="Equation.DSMT4">
                  <p:embed/>
                  <p:pic>
                    <p:nvPicPr>
                      <p:cNvPr id="0" name="Picture 76"/>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559425" y="3300413"/>
                        <a:ext cx="2667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7565" name="Line 77"/>
          <p:cNvSpPr>
            <a:spLocks noChangeShapeType="1"/>
          </p:cNvSpPr>
          <p:nvPr/>
        </p:nvSpPr>
        <p:spPr bwMode="auto">
          <a:xfrm flipH="1">
            <a:off x="8529638" y="4351338"/>
            <a:ext cx="3175" cy="574675"/>
          </a:xfrm>
          <a:prstGeom prst="line">
            <a:avLst/>
          </a:prstGeom>
          <a:noFill/>
          <a:ln w="44450">
            <a:solidFill>
              <a:srgbClr val="FF6600"/>
            </a:solidFill>
            <a:round/>
            <a:headEnd/>
            <a:tailEnd type="stealth" w="lg" len="lg"/>
          </a:ln>
        </p:spPr>
        <p:txBody>
          <a:bodyPr lIns="90000" tIns="46800" rIns="90000" bIns="46800"/>
          <a:lstStyle/>
          <a:p>
            <a:endParaRPr lang="en-US"/>
          </a:p>
        </p:txBody>
      </p:sp>
      <p:graphicFrame>
        <p:nvGraphicFramePr>
          <p:cNvPr id="447566" name="Object 78"/>
          <p:cNvGraphicFramePr>
            <a:graphicFrameLocks noChangeAspect="1"/>
          </p:cNvGraphicFramePr>
          <p:nvPr/>
        </p:nvGraphicFramePr>
        <p:xfrm>
          <a:off x="8616950" y="4351338"/>
          <a:ext cx="279400" cy="368300"/>
        </p:xfrm>
        <a:graphic>
          <a:graphicData uri="http://schemas.openxmlformats.org/presentationml/2006/ole">
            <mc:AlternateContent xmlns:mc="http://schemas.openxmlformats.org/markup-compatibility/2006">
              <mc:Choice xmlns:v="urn:schemas-microsoft-com:vml" Requires="v">
                <p:oleObj spid="_x0000_s447614" name="Equation" r:id="rId27" imgW="279360" imgH="368280" progId="Equation.DSMT4">
                  <p:embed/>
                </p:oleObj>
              </mc:Choice>
              <mc:Fallback>
                <p:oleObj name="Equation" r:id="rId27" imgW="279360" imgH="368280" progId="Equation.DSMT4">
                  <p:embed/>
                  <p:pic>
                    <p:nvPicPr>
                      <p:cNvPr id="0" name="Picture 78"/>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616950" y="4351338"/>
                        <a:ext cx="2794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7507"/>
                                        </p:tgtEl>
                                        <p:attrNameLst>
                                          <p:attrName>style.visibility</p:attrName>
                                        </p:attrNameLst>
                                      </p:cBhvr>
                                      <p:to>
                                        <p:strVal val="visible"/>
                                      </p:to>
                                    </p:set>
                                    <p:animEffect transition="in" filter="fade">
                                      <p:cBhvr>
                                        <p:cTn id="7" dur="1000"/>
                                        <p:tgtEl>
                                          <p:spTgt spid="44750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4752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447519"/>
                                        </p:tgtEl>
                                        <p:attrNameLst>
                                          <p:attrName>style.visibility</p:attrName>
                                        </p:attrNameLst>
                                      </p:cBhvr>
                                      <p:to>
                                        <p:strVal val="visible"/>
                                      </p:to>
                                    </p:set>
                                    <p:animEffect transition="in" filter="wipe(up)">
                                      <p:cBhvr>
                                        <p:cTn id="16" dur="1000"/>
                                        <p:tgtEl>
                                          <p:spTgt spid="447519"/>
                                        </p:tgtEl>
                                      </p:cBhvr>
                                    </p:animEffect>
                                  </p:childTnLst>
                                </p:cTn>
                              </p:par>
                              <p:par>
                                <p:cTn id="17" presetID="10" presetClass="entr" presetSubtype="0" fill="hold" nodeType="withEffect">
                                  <p:stCondLst>
                                    <p:cond delay="500"/>
                                  </p:stCondLst>
                                  <p:childTnLst>
                                    <p:set>
                                      <p:cBhvr>
                                        <p:cTn id="18" dur="1" fill="hold">
                                          <p:stCondLst>
                                            <p:cond delay="0"/>
                                          </p:stCondLst>
                                        </p:cTn>
                                        <p:tgtEl>
                                          <p:spTgt spid="447540"/>
                                        </p:tgtEl>
                                        <p:attrNameLst>
                                          <p:attrName>style.visibility</p:attrName>
                                        </p:attrNameLst>
                                      </p:cBhvr>
                                      <p:to>
                                        <p:strVal val="visible"/>
                                      </p:to>
                                    </p:set>
                                    <p:animEffect transition="in" filter="fade">
                                      <p:cBhvr>
                                        <p:cTn id="19" dur="500"/>
                                        <p:tgtEl>
                                          <p:spTgt spid="44754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47525"/>
                                        </p:tgtEl>
                                        <p:attrNameLst>
                                          <p:attrName>style.visibility</p:attrName>
                                        </p:attrNameLst>
                                      </p:cBhvr>
                                      <p:to>
                                        <p:strVal val="visible"/>
                                      </p:to>
                                    </p:set>
                                    <p:animEffect transition="in" filter="wipe(down)">
                                      <p:cBhvr>
                                        <p:cTn id="24" dur="1000"/>
                                        <p:tgtEl>
                                          <p:spTgt spid="447525"/>
                                        </p:tgtEl>
                                      </p:cBhvr>
                                    </p:animEffect>
                                  </p:childTnLst>
                                </p:cTn>
                              </p:par>
                              <p:par>
                                <p:cTn id="25" presetID="10" presetClass="entr" presetSubtype="0" fill="hold" nodeType="withEffect">
                                  <p:stCondLst>
                                    <p:cond delay="500"/>
                                  </p:stCondLst>
                                  <p:childTnLst>
                                    <p:set>
                                      <p:cBhvr>
                                        <p:cTn id="26" dur="1" fill="hold">
                                          <p:stCondLst>
                                            <p:cond delay="0"/>
                                          </p:stCondLst>
                                        </p:cTn>
                                        <p:tgtEl>
                                          <p:spTgt spid="447535"/>
                                        </p:tgtEl>
                                        <p:attrNameLst>
                                          <p:attrName>style.visibility</p:attrName>
                                        </p:attrNameLst>
                                      </p:cBhvr>
                                      <p:to>
                                        <p:strVal val="visible"/>
                                      </p:to>
                                    </p:set>
                                    <p:animEffect transition="in" filter="fade">
                                      <p:cBhvr>
                                        <p:cTn id="27" dur="500"/>
                                        <p:tgtEl>
                                          <p:spTgt spid="4475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47517"/>
                                        </p:tgtEl>
                                        <p:attrNameLst>
                                          <p:attrName>style.visibility</p:attrName>
                                        </p:attrNameLst>
                                      </p:cBhvr>
                                      <p:to>
                                        <p:strVal val="visible"/>
                                      </p:to>
                                    </p:set>
                                    <p:animEffect transition="in" filter="wipe(left)">
                                      <p:cBhvr>
                                        <p:cTn id="32" dur="1000"/>
                                        <p:tgtEl>
                                          <p:spTgt spid="447517"/>
                                        </p:tgtEl>
                                      </p:cBhvr>
                                    </p:animEffect>
                                  </p:childTnLst>
                                </p:cTn>
                              </p:par>
                              <p:par>
                                <p:cTn id="33" presetID="10" presetClass="entr" presetSubtype="0" fill="hold" nodeType="withEffect">
                                  <p:stCondLst>
                                    <p:cond delay="500"/>
                                  </p:stCondLst>
                                  <p:childTnLst>
                                    <p:set>
                                      <p:cBhvr>
                                        <p:cTn id="34" dur="1" fill="hold">
                                          <p:stCondLst>
                                            <p:cond delay="0"/>
                                          </p:stCondLst>
                                        </p:cTn>
                                        <p:tgtEl>
                                          <p:spTgt spid="447558"/>
                                        </p:tgtEl>
                                        <p:attrNameLst>
                                          <p:attrName>style.visibility</p:attrName>
                                        </p:attrNameLst>
                                      </p:cBhvr>
                                      <p:to>
                                        <p:strVal val="visible"/>
                                      </p:to>
                                    </p:set>
                                    <p:animEffect transition="in" filter="fade">
                                      <p:cBhvr>
                                        <p:cTn id="35" dur="500"/>
                                        <p:tgtEl>
                                          <p:spTgt spid="44755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447526"/>
                                        </p:tgtEl>
                                        <p:attrNameLst>
                                          <p:attrName>style.visibility</p:attrName>
                                        </p:attrNameLst>
                                      </p:cBhvr>
                                      <p:to>
                                        <p:strVal val="visible"/>
                                      </p:to>
                                    </p:set>
                                    <p:animEffect transition="in" filter="wipe(right)">
                                      <p:cBhvr>
                                        <p:cTn id="40" dur="1000"/>
                                        <p:tgtEl>
                                          <p:spTgt spid="447526"/>
                                        </p:tgtEl>
                                      </p:cBhvr>
                                    </p:animEffect>
                                  </p:childTnLst>
                                </p:cTn>
                              </p:par>
                              <p:par>
                                <p:cTn id="41" presetID="10" presetClass="entr" presetSubtype="0" fill="hold" nodeType="withEffect">
                                  <p:stCondLst>
                                    <p:cond delay="500"/>
                                  </p:stCondLst>
                                  <p:childTnLst>
                                    <p:set>
                                      <p:cBhvr>
                                        <p:cTn id="42" dur="1" fill="hold">
                                          <p:stCondLst>
                                            <p:cond delay="0"/>
                                          </p:stCondLst>
                                        </p:cTn>
                                        <p:tgtEl>
                                          <p:spTgt spid="447536"/>
                                        </p:tgtEl>
                                        <p:attrNameLst>
                                          <p:attrName>style.visibility</p:attrName>
                                        </p:attrNameLst>
                                      </p:cBhvr>
                                      <p:to>
                                        <p:strVal val="visible"/>
                                      </p:to>
                                    </p:set>
                                    <p:animEffect transition="in" filter="fade">
                                      <p:cBhvr>
                                        <p:cTn id="43" dur="500"/>
                                        <p:tgtEl>
                                          <p:spTgt spid="44753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1000"/>
                                        <p:tgtEl>
                                          <p:spTgt spid="3"/>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754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4755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754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447523"/>
                                        </p:tgtEl>
                                        <p:attrNameLst>
                                          <p:attrName>style.visibility</p:attrName>
                                        </p:attrNameLst>
                                      </p:cBhvr>
                                      <p:to>
                                        <p:strVal val="visible"/>
                                      </p:to>
                                    </p:set>
                                    <p:animEffect transition="in" filter="wipe(up)">
                                      <p:cBhvr>
                                        <p:cTn id="61" dur="1000"/>
                                        <p:tgtEl>
                                          <p:spTgt spid="447523"/>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447524"/>
                                        </p:tgtEl>
                                        <p:attrNameLst>
                                          <p:attrName>style.visibility</p:attrName>
                                        </p:attrNameLst>
                                      </p:cBhvr>
                                      <p:to>
                                        <p:strVal val="visible"/>
                                      </p:to>
                                    </p:set>
                                    <p:animEffect transition="in" filter="fade">
                                      <p:cBhvr>
                                        <p:cTn id="64" dur="500"/>
                                        <p:tgtEl>
                                          <p:spTgt spid="447524"/>
                                        </p:tgtEl>
                                      </p:cBhvr>
                                    </p:animEffect>
                                  </p:childTnLst>
                                </p:cTn>
                              </p:par>
                              <p:par>
                                <p:cTn id="65" presetID="10" presetClass="entr" presetSubtype="0" fill="hold" nodeType="withEffect">
                                  <p:stCondLst>
                                    <p:cond delay="500"/>
                                  </p:stCondLst>
                                  <p:childTnLst>
                                    <p:set>
                                      <p:cBhvr>
                                        <p:cTn id="66" dur="1" fill="hold">
                                          <p:stCondLst>
                                            <p:cond delay="0"/>
                                          </p:stCondLst>
                                        </p:cTn>
                                        <p:tgtEl>
                                          <p:spTgt spid="447551"/>
                                        </p:tgtEl>
                                        <p:attrNameLst>
                                          <p:attrName>style.visibility</p:attrName>
                                        </p:attrNameLst>
                                      </p:cBhvr>
                                      <p:to>
                                        <p:strVal val="visible"/>
                                      </p:to>
                                    </p:set>
                                    <p:animEffect transition="in" filter="fade">
                                      <p:cBhvr>
                                        <p:cTn id="67" dur="500"/>
                                        <p:tgtEl>
                                          <p:spTgt spid="44755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grpId="0" nodeType="clickEffect">
                                  <p:stCondLst>
                                    <p:cond delay="0"/>
                                  </p:stCondLst>
                                  <p:childTnLst>
                                    <p:set>
                                      <p:cBhvr>
                                        <p:cTn id="71" dur="1" fill="hold">
                                          <p:stCondLst>
                                            <p:cond delay="0"/>
                                          </p:stCondLst>
                                        </p:cTn>
                                        <p:tgtEl>
                                          <p:spTgt spid="447527"/>
                                        </p:tgtEl>
                                        <p:attrNameLst>
                                          <p:attrName>style.visibility</p:attrName>
                                        </p:attrNameLst>
                                      </p:cBhvr>
                                      <p:to>
                                        <p:strVal val="visible"/>
                                      </p:to>
                                    </p:set>
                                    <p:animEffect transition="in" filter="wipe(right)">
                                      <p:cBhvr>
                                        <p:cTn id="72" dur="1000"/>
                                        <p:tgtEl>
                                          <p:spTgt spid="447527"/>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447528"/>
                                        </p:tgtEl>
                                        <p:attrNameLst>
                                          <p:attrName>style.visibility</p:attrName>
                                        </p:attrNameLst>
                                      </p:cBhvr>
                                      <p:to>
                                        <p:strVal val="visible"/>
                                      </p:to>
                                    </p:set>
                                    <p:animEffect transition="in" filter="fade">
                                      <p:cBhvr>
                                        <p:cTn id="75" dur="500"/>
                                        <p:tgtEl>
                                          <p:spTgt spid="447528"/>
                                        </p:tgtEl>
                                      </p:cBhvr>
                                    </p:animEffect>
                                  </p:childTnLst>
                                </p:cTn>
                              </p:par>
                              <p:par>
                                <p:cTn id="76" presetID="10" presetClass="entr" presetSubtype="0" fill="hold" nodeType="withEffect">
                                  <p:stCondLst>
                                    <p:cond delay="500"/>
                                  </p:stCondLst>
                                  <p:childTnLst>
                                    <p:set>
                                      <p:cBhvr>
                                        <p:cTn id="77" dur="1" fill="hold">
                                          <p:stCondLst>
                                            <p:cond delay="0"/>
                                          </p:stCondLst>
                                        </p:cTn>
                                        <p:tgtEl>
                                          <p:spTgt spid="447552"/>
                                        </p:tgtEl>
                                        <p:attrNameLst>
                                          <p:attrName>style.visibility</p:attrName>
                                        </p:attrNameLst>
                                      </p:cBhvr>
                                      <p:to>
                                        <p:strVal val="visible"/>
                                      </p:to>
                                    </p:set>
                                    <p:animEffect transition="in" filter="fade">
                                      <p:cBhvr>
                                        <p:cTn id="78" dur="500"/>
                                        <p:tgtEl>
                                          <p:spTgt spid="44755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447506"/>
                                        </p:tgtEl>
                                        <p:attrNameLst>
                                          <p:attrName>style.visibility</p:attrName>
                                        </p:attrNameLst>
                                      </p:cBhvr>
                                      <p:to>
                                        <p:strVal val="visible"/>
                                      </p:to>
                                    </p:set>
                                    <p:animEffect transition="in" filter="fade">
                                      <p:cBhvr>
                                        <p:cTn id="83" dur="1000"/>
                                        <p:tgtEl>
                                          <p:spTgt spid="447506"/>
                                        </p:tgtEl>
                                      </p:cBhvr>
                                    </p:animEffec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447541"/>
                                        </p:tgtEl>
                                        <p:attrNameLst>
                                          <p:attrName>style.visibility</p:attrName>
                                        </p:attrNameLst>
                                      </p:cBhvr>
                                      <p:to>
                                        <p:strVal val="visible"/>
                                      </p:to>
                                    </p:set>
                                  </p:childTnLst>
                                </p:cTn>
                              </p:par>
                              <p:par>
                                <p:cTn id="88" presetID="22" presetClass="entr" presetSubtype="1" fill="hold" grpId="0" nodeType="withEffect">
                                  <p:stCondLst>
                                    <p:cond delay="0"/>
                                  </p:stCondLst>
                                  <p:childTnLst>
                                    <p:set>
                                      <p:cBhvr>
                                        <p:cTn id="89" dur="1" fill="hold">
                                          <p:stCondLst>
                                            <p:cond delay="0"/>
                                          </p:stCondLst>
                                        </p:cTn>
                                        <p:tgtEl>
                                          <p:spTgt spid="447542"/>
                                        </p:tgtEl>
                                        <p:attrNameLst>
                                          <p:attrName>style.visibility</p:attrName>
                                        </p:attrNameLst>
                                      </p:cBhvr>
                                      <p:to>
                                        <p:strVal val="visible"/>
                                      </p:to>
                                    </p:set>
                                    <p:animEffect transition="in" filter="wipe(up)">
                                      <p:cBhvr>
                                        <p:cTn id="90" dur="1000"/>
                                        <p:tgtEl>
                                          <p:spTgt spid="447542"/>
                                        </p:tgtEl>
                                      </p:cBhvr>
                                    </p:animEffect>
                                  </p:childTnLst>
                                </p:cTn>
                              </p:par>
                              <p:par>
                                <p:cTn id="91" presetID="10" presetClass="entr" presetSubtype="0" fill="hold" nodeType="withEffect">
                                  <p:stCondLst>
                                    <p:cond delay="500"/>
                                  </p:stCondLst>
                                  <p:childTnLst>
                                    <p:set>
                                      <p:cBhvr>
                                        <p:cTn id="92" dur="1" fill="hold">
                                          <p:stCondLst>
                                            <p:cond delay="0"/>
                                          </p:stCondLst>
                                        </p:cTn>
                                        <p:tgtEl>
                                          <p:spTgt spid="447543"/>
                                        </p:tgtEl>
                                        <p:attrNameLst>
                                          <p:attrName>style.visibility</p:attrName>
                                        </p:attrNameLst>
                                      </p:cBhvr>
                                      <p:to>
                                        <p:strVal val="visible"/>
                                      </p:to>
                                    </p:set>
                                    <p:animEffect transition="in" filter="fade">
                                      <p:cBhvr>
                                        <p:cTn id="93" dur="500"/>
                                        <p:tgtEl>
                                          <p:spTgt spid="447543"/>
                                        </p:tgtEl>
                                      </p:cBhvr>
                                    </p:animEffect>
                                  </p:childTnLst>
                                </p:cTn>
                              </p:par>
                              <p:par>
                                <p:cTn id="94" presetID="22" presetClass="entr" presetSubtype="4" fill="hold" grpId="0" nodeType="withEffect">
                                  <p:stCondLst>
                                    <p:cond delay="1000"/>
                                  </p:stCondLst>
                                  <p:childTnLst>
                                    <p:set>
                                      <p:cBhvr>
                                        <p:cTn id="95" dur="1" fill="hold">
                                          <p:stCondLst>
                                            <p:cond delay="0"/>
                                          </p:stCondLst>
                                        </p:cTn>
                                        <p:tgtEl>
                                          <p:spTgt spid="447544"/>
                                        </p:tgtEl>
                                        <p:attrNameLst>
                                          <p:attrName>style.visibility</p:attrName>
                                        </p:attrNameLst>
                                      </p:cBhvr>
                                      <p:to>
                                        <p:strVal val="visible"/>
                                      </p:to>
                                    </p:set>
                                    <p:animEffect transition="in" filter="wipe(down)">
                                      <p:cBhvr>
                                        <p:cTn id="96" dur="1000"/>
                                        <p:tgtEl>
                                          <p:spTgt spid="447544"/>
                                        </p:tgtEl>
                                      </p:cBhvr>
                                    </p:animEffect>
                                  </p:childTnLst>
                                </p:cTn>
                              </p:par>
                              <p:par>
                                <p:cTn id="97" presetID="10" presetClass="entr" presetSubtype="0" fill="hold" nodeType="withEffect">
                                  <p:stCondLst>
                                    <p:cond delay="1500"/>
                                  </p:stCondLst>
                                  <p:childTnLst>
                                    <p:set>
                                      <p:cBhvr>
                                        <p:cTn id="98" dur="1" fill="hold">
                                          <p:stCondLst>
                                            <p:cond delay="0"/>
                                          </p:stCondLst>
                                        </p:cTn>
                                        <p:tgtEl>
                                          <p:spTgt spid="447545"/>
                                        </p:tgtEl>
                                        <p:attrNameLst>
                                          <p:attrName>style.visibility</p:attrName>
                                        </p:attrNameLst>
                                      </p:cBhvr>
                                      <p:to>
                                        <p:strVal val="visible"/>
                                      </p:to>
                                    </p:set>
                                    <p:animEffect transition="in" filter="fade">
                                      <p:cBhvr>
                                        <p:cTn id="99" dur="500"/>
                                        <p:tgtEl>
                                          <p:spTgt spid="447545"/>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fade">
                                      <p:cBhvr>
                                        <p:cTn id="104" dur="1000"/>
                                        <p:tgtEl>
                                          <p:spTgt spid="2"/>
                                        </p:tgtEl>
                                      </p:cBhvr>
                                    </p:animEffec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447556"/>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47510"/>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44751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47516"/>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447512"/>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447515"/>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447514"/>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447561">
                                            <p:txEl>
                                              <p:pRg st="0" end="0"/>
                                            </p:txEl>
                                          </p:spTgt>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447561">
                                            <p:txEl>
                                              <p:pRg st="2" end="2"/>
                                            </p:txEl>
                                          </p:spTgt>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447563"/>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447564"/>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447566"/>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47565"/>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44756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506" grpId="0" animBg="1"/>
      <p:bldP spid="447507" grpId="0" animBg="1"/>
      <p:bldP spid="447510" grpId="0" animBg="1"/>
      <p:bldP spid="447512" grpId="0" animBg="1"/>
      <p:bldP spid="447514" grpId="0" animBg="1"/>
      <p:bldP spid="447516" grpId="0"/>
      <p:bldP spid="447542" grpId="0" animBg="1"/>
      <p:bldP spid="447544" grpId="0" animBg="1"/>
      <p:bldP spid="447541" grpId="0" animBg="1"/>
      <p:bldP spid="447549" grpId="0"/>
      <p:bldP spid="447524" grpId="0" animBg="1"/>
      <p:bldP spid="447528" grpId="0" animBg="1"/>
      <p:bldP spid="447517" grpId="0" animBg="1"/>
      <p:bldP spid="447519" grpId="0" animBg="1"/>
      <p:bldP spid="447523" grpId="0" animBg="1"/>
      <p:bldP spid="447525" grpId="0" animBg="1"/>
      <p:bldP spid="447526" grpId="0" animBg="1"/>
      <p:bldP spid="447527" grpId="0" animBg="1"/>
      <p:bldP spid="447548" grpId="0" animBg="1"/>
      <p:bldP spid="447550" grpId="0" animBg="1"/>
      <p:bldP spid="447522" grpId="0" animBg="1"/>
      <p:bldP spid="447556" grpId="0"/>
      <p:bldP spid="447563" grpId="0" animBg="1"/>
      <p:bldP spid="44756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91" name="Rectangle 3"/>
          <p:cNvSpPr>
            <a:spLocks noGrp="1" noChangeArrowheads="1"/>
          </p:cNvSpPr>
          <p:nvPr>
            <p:ph type="dt" sz="quarter" idx="10"/>
          </p:nvPr>
        </p:nvSpPr>
        <p:spPr>
          <a:noFill/>
        </p:spPr>
        <p:txBody>
          <a:bodyPr/>
          <a:lstStyle/>
          <a:p>
            <a:r>
              <a:rPr lang="en-US" smtClean="0"/>
              <a:t>PHY1012F</a:t>
            </a:r>
          </a:p>
        </p:txBody>
      </p:sp>
      <p:sp>
        <p:nvSpPr>
          <p:cNvPr id="461892" name="Slide Number Placeholder 4"/>
          <p:cNvSpPr>
            <a:spLocks noGrp="1"/>
          </p:cNvSpPr>
          <p:nvPr>
            <p:ph type="sldNum" sz="quarter" idx="11"/>
          </p:nvPr>
        </p:nvSpPr>
        <p:spPr>
          <a:noFill/>
        </p:spPr>
        <p:txBody>
          <a:bodyPr/>
          <a:lstStyle/>
          <a:p>
            <a:fld id="{5E7F64F9-CE31-4C52-8B90-61EB7C96BB4A}" type="slidenum">
              <a:rPr lang="en-US" smtClean="0">
                <a:latin typeface="Koala"/>
                <a:cs typeface="Arial" charset="0"/>
              </a:rPr>
              <a:pPr/>
              <a:t>48</a:t>
            </a:fld>
            <a:endParaRPr lang="en-US" smtClean="0">
              <a:latin typeface="Koala"/>
              <a:cs typeface="Arial" charset="0"/>
            </a:endParaRPr>
          </a:p>
        </p:txBody>
      </p:sp>
      <p:sp>
        <p:nvSpPr>
          <p:cNvPr id="461893" name="Line 2"/>
          <p:cNvSpPr>
            <a:spLocks noChangeShapeType="1"/>
          </p:cNvSpPr>
          <p:nvPr/>
        </p:nvSpPr>
        <p:spPr bwMode="auto">
          <a:xfrm flipV="1">
            <a:off x="4535488" y="727075"/>
            <a:ext cx="0" cy="2017713"/>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61894" name="Rectangle 3"/>
          <p:cNvSpPr>
            <a:spLocks noChangeArrowheads="1"/>
          </p:cNvSpPr>
          <p:nvPr/>
        </p:nvSpPr>
        <p:spPr bwMode="auto">
          <a:xfrm>
            <a:off x="2532063" y="1173163"/>
            <a:ext cx="588962" cy="460375"/>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x</a:t>
            </a:r>
          </a:p>
        </p:txBody>
      </p:sp>
      <p:sp>
        <p:nvSpPr>
          <p:cNvPr id="461895" name="Line 6"/>
          <p:cNvSpPr>
            <a:spLocks noChangeShapeType="1"/>
          </p:cNvSpPr>
          <p:nvPr/>
        </p:nvSpPr>
        <p:spPr bwMode="auto">
          <a:xfrm rot="21295532" flipV="1">
            <a:off x="1050925" y="1285875"/>
            <a:ext cx="1982788" cy="714375"/>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461896" name="Line 7"/>
          <p:cNvSpPr>
            <a:spLocks noChangeShapeType="1"/>
          </p:cNvSpPr>
          <p:nvPr/>
        </p:nvSpPr>
        <p:spPr bwMode="auto">
          <a:xfrm rot="15895532" flipV="1">
            <a:off x="715962" y="1408113"/>
            <a:ext cx="2030413" cy="731838"/>
          </a:xfrm>
          <a:prstGeom prst="line">
            <a:avLst/>
          </a:prstGeom>
          <a:noFill/>
          <a:ln w="15875">
            <a:solidFill>
              <a:schemeClr val="tx1"/>
            </a:solidFill>
            <a:round/>
            <a:headEnd/>
            <a:tailEnd type="triangle" w="lg" len="lg"/>
          </a:ln>
        </p:spPr>
        <p:txBody>
          <a:bodyPr lIns="90000" tIns="46800" rIns="90000" bIns="46800"/>
          <a:lstStyle/>
          <a:p>
            <a:endParaRPr lang="en-US"/>
          </a:p>
        </p:txBody>
      </p:sp>
      <p:grpSp>
        <p:nvGrpSpPr>
          <p:cNvPr id="461897" name="Group 9"/>
          <p:cNvGrpSpPr>
            <a:grpSpLocks/>
          </p:cNvGrpSpPr>
          <p:nvPr/>
        </p:nvGrpSpPr>
        <p:grpSpPr bwMode="auto">
          <a:xfrm>
            <a:off x="5546725" y="1176338"/>
            <a:ext cx="2892425" cy="1376362"/>
            <a:chOff x="630" y="1660"/>
            <a:chExt cx="2438" cy="1160"/>
          </a:xfrm>
        </p:grpSpPr>
        <p:sp>
          <p:nvSpPr>
            <p:cNvPr id="461920" name="AutoShape 10"/>
            <p:cNvSpPr>
              <a:spLocks noChangeArrowheads="1"/>
            </p:cNvSpPr>
            <p:nvPr/>
          </p:nvSpPr>
          <p:spPr bwMode="auto">
            <a:xfrm flipH="1">
              <a:off x="630" y="1932"/>
              <a:ext cx="1980" cy="888"/>
            </a:xfrm>
            <a:prstGeom prst="rtTriangle">
              <a:avLst/>
            </a:prstGeom>
            <a:solidFill>
              <a:srgbClr val="DDDDDD"/>
            </a:solidFill>
            <a:ln w="15875" algn="ctr">
              <a:solidFill>
                <a:srgbClr val="000066"/>
              </a:solidFill>
              <a:miter lim="800000"/>
              <a:headEnd/>
              <a:tailEnd type="none" w="lg" len="lg"/>
            </a:ln>
          </p:spPr>
          <p:txBody>
            <a:bodyPr wrap="none" lIns="90000" tIns="46800" rIns="90000" bIns="46800" anchor="ctr"/>
            <a:lstStyle/>
            <a:p>
              <a:pPr>
                <a:lnSpc>
                  <a:spcPct val="110000"/>
                </a:lnSpc>
              </a:pPr>
              <a:endParaRPr lang="en-ZA"/>
            </a:p>
          </p:txBody>
        </p:sp>
        <p:sp>
          <p:nvSpPr>
            <p:cNvPr id="461921" name="Rectangle 11" descr="Papyrus"/>
            <p:cNvSpPr>
              <a:spLocks noChangeArrowheads="1"/>
            </p:cNvSpPr>
            <p:nvPr/>
          </p:nvSpPr>
          <p:spPr bwMode="auto">
            <a:xfrm rot="-1443441">
              <a:off x="1332" y="1980"/>
              <a:ext cx="606" cy="366"/>
            </a:xfrm>
            <a:prstGeom prst="rect">
              <a:avLst/>
            </a:prstGeom>
            <a:blipFill dpi="0" rotWithShape="1">
              <a:blip r:embed="rId4"/>
              <a:srcRect/>
              <a:tile tx="0" ty="0" sx="100000" sy="100000" flip="none" algn="tl"/>
            </a:blip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461922" name="Oval 12"/>
            <p:cNvSpPr>
              <a:spLocks noChangeArrowheads="1"/>
            </p:cNvSpPr>
            <p:nvPr/>
          </p:nvSpPr>
          <p:spPr bwMode="auto">
            <a:xfrm>
              <a:off x="2680" y="1660"/>
              <a:ext cx="180" cy="180"/>
            </a:xfrm>
            <a:prstGeom prst="ellipse">
              <a:avLst/>
            </a:prstGeom>
            <a:noFill/>
            <a:ln w="15875" algn="ctr">
              <a:solidFill>
                <a:schemeClr val="tx1"/>
              </a:solidFill>
              <a:round/>
              <a:headEnd/>
              <a:tailEnd type="none" w="lg" len="lg"/>
            </a:ln>
          </p:spPr>
          <p:txBody>
            <a:bodyPr wrap="none" lIns="90000" tIns="46800" rIns="90000" bIns="46800" anchor="ctr"/>
            <a:lstStyle/>
            <a:p>
              <a:pPr>
                <a:lnSpc>
                  <a:spcPct val="110000"/>
                </a:lnSpc>
              </a:pPr>
              <a:endParaRPr lang="en-ZA"/>
            </a:p>
          </p:txBody>
        </p:sp>
        <p:sp>
          <p:nvSpPr>
            <p:cNvPr id="461923" name="Line 13"/>
            <p:cNvSpPr>
              <a:spLocks noChangeShapeType="1"/>
            </p:cNvSpPr>
            <p:nvPr/>
          </p:nvSpPr>
          <p:spPr bwMode="auto">
            <a:xfrm flipV="1">
              <a:off x="2560" y="1746"/>
              <a:ext cx="216" cy="246"/>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461924" name="Line 14"/>
            <p:cNvSpPr>
              <a:spLocks noChangeShapeType="1"/>
            </p:cNvSpPr>
            <p:nvPr/>
          </p:nvSpPr>
          <p:spPr bwMode="auto">
            <a:xfrm flipV="1">
              <a:off x="1908" y="1667"/>
              <a:ext cx="828" cy="365"/>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461925" name="Line 15"/>
            <p:cNvSpPr>
              <a:spLocks noChangeShapeType="1"/>
            </p:cNvSpPr>
            <p:nvPr/>
          </p:nvSpPr>
          <p:spPr bwMode="auto">
            <a:xfrm>
              <a:off x="2860" y="1750"/>
              <a:ext cx="0" cy="446"/>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461926" name="Rectangle 16" descr="Papyrus"/>
            <p:cNvSpPr>
              <a:spLocks noChangeArrowheads="1"/>
            </p:cNvSpPr>
            <p:nvPr/>
          </p:nvSpPr>
          <p:spPr bwMode="auto">
            <a:xfrm>
              <a:off x="2648" y="2196"/>
              <a:ext cx="420" cy="333"/>
            </a:xfrm>
            <a:prstGeom prst="rect">
              <a:avLst/>
            </a:prstGeom>
            <a:blipFill dpi="0" rotWithShape="1">
              <a:blip r:embed="rId4"/>
              <a:srcRect/>
              <a:tile tx="0" ty="0" sx="100000" sy="100000" flip="none" algn="tl"/>
            </a:blip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grpSp>
      <p:sp>
        <p:nvSpPr>
          <p:cNvPr id="461898" name="Rectangle 17"/>
          <p:cNvSpPr>
            <a:spLocks noChangeArrowheads="1"/>
          </p:cNvSpPr>
          <p:nvPr/>
        </p:nvSpPr>
        <p:spPr bwMode="auto">
          <a:xfrm>
            <a:off x="6429375" y="1543050"/>
            <a:ext cx="649288"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1800">
                <a:solidFill>
                  <a:srgbClr val="000066"/>
                </a:solidFill>
              </a:rPr>
              <a:t>4 kg</a:t>
            </a:r>
            <a:endParaRPr lang="en-US" sz="1800">
              <a:solidFill>
                <a:srgbClr val="000066"/>
              </a:solidFill>
            </a:endParaRPr>
          </a:p>
        </p:txBody>
      </p:sp>
      <p:sp>
        <p:nvSpPr>
          <p:cNvPr id="461899" name="Rectangle 18"/>
          <p:cNvSpPr>
            <a:spLocks noChangeArrowheads="1"/>
          </p:cNvSpPr>
          <p:nvPr/>
        </p:nvSpPr>
        <p:spPr bwMode="auto">
          <a:xfrm>
            <a:off x="7862888" y="1795463"/>
            <a:ext cx="649287"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1800">
                <a:solidFill>
                  <a:srgbClr val="000066"/>
                </a:solidFill>
              </a:rPr>
              <a:t>3 kg</a:t>
            </a:r>
            <a:endParaRPr lang="en-US" sz="1800">
              <a:solidFill>
                <a:srgbClr val="000066"/>
              </a:solidFill>
            </a:endParaRPr>
          </a:p>
        </p:txBody>
      </p:sp>
      <p:sp>
        <p:nvSpPr>
          <p:cNvPr id="461900" name="Freeform 19"/>
          <p:cNvSpPr>
            <a:spLocks/>
          </p:cNvSpPr>
          <p:nvPr/>
        </p:nvSpPr>
        <p:spPr bwMode="auto">
          <a:xfrm>
            <a:off x="7793038" y="1624013"/>
            <a:ext cx="795337" cy="715962"/>
          </a:xfrm>
          <a:custGeom>
            <a:avLst/>
            <a:gdLst>
              <a:gd name="T0" fmla="*/ 2147483647 w 1398"/>
              <a:gd name="T1" fmla="*/ 2147483647 h 406"/>
              <a:gd name="T2" fmla="*/ 2147483647 w 1398"/>
              <a:gd name="T3" fmla="*/ 2147483647 h 406"/>
              <a:gd name="T4" fmla="*/ 2147483647 w 1398"/>
              <a:gd name="T5" fmla="*/ 2147483647 h 406"/>
              <a:gd name="T6" fmla="*/ 2147483647 w 1398"/>
              <a:gd name="T7" fmla="*/ 2147483647 h 406"/>
              <a:gd name="T8" fmla="*/ 2147483647 w 1398"/>
              <a:gd name="T9" fmla="*/ 2147483647 h 406"/>
              <a:gd name="T10" fmla="*/ 0 60000 65536"/>
              <a:gd name="T11" fmla="*/ 0 60000 65536"/>
              <a:gd name="T12" fmla="*/ 0 60000 65536"/>
              <a:gd name="T13" fmla="*/ 0 60000 65536"/>
              <a:gd name="T14" fmla="*/ 0 60000 65536"/>
              <a:gd name="T15" fmla="*/ 0 w 1398"/>
              <a:gd name="T16" fmla="*/ 0 h 406"/>
              <a:gd name="T17" fmla="*/ 1398 w 1398"/>
              <a:gd name="T18" fmla="*/ 406 h 406"/>
            </a:gdLst>
            <a:ahLst/>
            <a:cxnLst>
              <a:cxn ang="T10">
                <a:pos x="T0" y="T1"/>
              </a:cxn>
              <a:cxn ang="T11">
                <a:pos x="T2" y="T3"/>
              </a:cxn>
              <a:cxn ang="T12">
                <a:pos x="T4" y="T5"/>
              </a:cxn>
              <a:cxn ang="T13">
                <a:pos x="T6" y="T7"/>
              </a:cxn>
              <a:cxn ang="T14">
                <a:pos x="T8" y="T9"/>
              </a:cxn>
            </a:cxnLst>
            <a:rect l="T15" t="T16" r="T17" b="T18"/>
            <a:pathLst>
              <a:path w="1398" h="406">
                <a:moveTo>
                  <a:pt x="261" y="56"/>
                </a:moveTo>
                <a:cubicBezTo>
                  <a:pt x="472" y="15"/>
                  <a:pt x="1005" y="0"/>
                  <a:pt x="1181" y="61"/>
                </a:cubicBezTo>
                <a:cubicBezTo>
                  <a:pt x="1358" y="120"/>
                  <a:pt x="1398" y="327"/>
                  <a:pt x="1206" y="366"/>
                </a:cubicBezTo>
                <a:cubicBezTo>
                  <a:pt x="1014" y="405"/>
                  <a:pt x="266" y="406"/>
                  <a:pt x="133" y="360"/>
                </a:cubicBezTo>
                <a:cubicBezTo>
                  <a:pt x="0" y="315"/>
                  <a:pt x="50" y="99"/>
                  <a:pt x="261" y="56"/>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61901" name="Freeform 20"/>
          <p:cNvSpPr>
            <a:spLocks/>
          </p:cNvSpPr>
          <p:nvPr/>
        </p:nvSpPr>
        <p:spPr bwMode="auto">
          <a:xfrm rot="-1344013">
            <a:off x="6219825" y="1393825"/>
            <a:ext cx="1019175" cy="715963"/>
          </a:xfrm>
          <a:custGeom>
            <a:avLst/>
            <a:gdLst>
              <a:gd name="T0" fmla="*/ 2147483647 w 1398"/>
              <a:gd name="T1" fmla="*/ 2147483647 h 406"/>
              <a:gd name="T2" fmla="*/ 2147483647 w 1398"/>
              <a:gd name="T3" fmla="*/ 2147483647 h 406"/>
              <a:gd name="T4" fmla="*/ 2147483647 w 1398"/>
              <a:gd name="T5" fmla="*/ 2147483647 h 406"/>
              <a:gd name="T6" fmla="*/ 2147483647 w 1398"/>
              <a:gd name="T7" fmla="*/ 2147483647 h 406"/>
              <a:gd name="T8" fmla="*/ 2147483647 w 1398"/>
              <a:gd name="T9" fmla="*/ 2147483647 h 406"/>
              <a:gd name="T10" fmla="*/ 0 60000 65536"/>
              <a:gd name="T11" fmla="*/ 0 60000 65536"/>
              <a:gd name="T12" fmla="*/ 0 60000 65536"/>
              <a:gd name="T13" fmla="*/ 0 60000 65536"/>
              <a:gd name="T14" fmla="*/ 0 60000 65536"/>
              <a:gd name="T15" fmla="*/ 0 w 1398"/>
              <a:gd name="T16" fmla="*/ 0 h 406"/>
              <a:gd name="T17" fmla="*/ 1398 w 1398"/>
              <a:gd name="T18" fmla="*/ 406 h 406"/>
            </a:gdLst>
            <a:ahLst/>
            <a:cxnLst>
              <a:cxn ang="T10">
                <a:pos x="T0" y="T1"/>
              </a:cxn>
              <a:cxn ang="T11">
                <a:pos x="T2" y="T3"/>
              </a:cxn>
              <a:cxn ang="T12">
                <a:pos x="T4" y="T5"/>
              </a:cxn>
              <a:cxn ang="T13">
                <a:pos x="T6" y="T7"/>
              </a:cxn>
              <a:cxn ang="T14">
                <a:pos x="T8" y="T9"/>
              </a:cxn>
            </a:cxnLst>
            <a:rect l="T15" t="T16" r="T17" b="T18"/>
            <a:pathLst>
              <a:path w="1398" h="406">
                <a:moveTo>
                  <a:pt x="261" y="56"/>
                </a:moveTo>
                <a:cubicBezTo>
                  <a:pt x="472" y="15"/>
                  <a:pt x="1005" y="0"/>
                  <a:pt x="1181" y="61"/>
                </a:cubicBezTo>
                <a:cubicBezTo>
                  <a:pt x="1358" y="120"/>
                  <a:pt x="1398" y="327"/>
                  <a:pt x="1206" y="366"/>
                </a:cubicBezTo>
                <a:cubicBezTo>
                  <a:pt x="1014" y="405"/>
                  <a:pt x="266" y="406"/>
                  <a:pt x="133" y="360"/>
                </a:cubicBezTo>
                <a:cubicBezTo>
                  <a:pt x="0" y="315"/>
                  <a:pt x="50" y="99"/>
                  <a:pt x="261" y="56"/>
                </a:cubicBezTo>
                <a:close/>
              </a:path>
            </a:pathLst>
          </a:custGeom>
          <a:noFill/>
          <a:ln w="19050">
            <a:solidFill>
              <a:srgbClr val="CC3300"/>
            </a:solidFill>
            <a:round/>
            <a:headEnd/>
            <a:tailEnd type="none" w="lg" len="lg"/>
          </a:ln>
        </p:spPr>
        <p:txBody>
          <a:bodyPr wrap="none" lIns="90000" tIns="46800" rIns="90000" bIns="46800" anchor="ctr"/>
          <a:lstStyle/>
          <a:p>
            <a:endParaRPr lang="en-US"/>
          </a:p>
        </p:txBody>
      </p:sp>
      <p:sp>
        <p:nvSpPr>
          <p:cNvPr id="461902" name="Arc 21"/>
          <p:cNvSpPr>
            <a:spLocks/>
          </p:cNvSpPr>
          <p:nvPr/>
        </p:nvSpPr>
        <p:spPr bwMode="auto">
          <a:xfrm>
            <a:off x="5530850" y="2165350"/>
            <a:ext cx="974725" cy="393700"/>
          </a:xfrm>
          <a:custGeom>
            <a:avLst/>
            <a:gdLst>
              <a:gd name="T0" fmla="*/ 2147483647 w 21600"/>
              <a:gd name="T1" fmla="*/ 0 h 10024"/>
              <a:gd name="T2" fmla="*/ 2147483647 w 21600"/>
              <a:gd name="T3" fmla="*/ 2147483647 h 10024"/>
              <a:gd name="T4" fmla="*/ 0 w 21600"/>
              <a:gd name="T5" fmla="*/ 2147483647 h 10024"/>
              <a:gd name="T6" fmla="*/ 0 60000 65536"/>
              <a:gd name="T7" fmla="*/ 0 60000 65536"/>
              <a:gd name="T8" fmla="*/ 0 60000 65536"/>
              <a:gd name="T9" fmla="*/ 0 w 21600"/>
              <a:gd name="T10" fmla="*/ 0 h 10024"/>
              <a:gd name="T11" fmla="*/ 21600 w 21600"/>
              <a:gd name="T12" fmla="*/ 10024 h 10024"/>
            </a:gdLst>
            <a:ahLst/>
            <a:cxnLst>
              <a:cxn ang="T6">
                <a:pos x="T0" y="T1"/>
              </a:cxn>
              <a:cxn ang="T7">
                <a:pos x="T2" y="T3"/>
              </a:cxn>
              <a:cxn ang="T8">
                <a:pos x="T4" y="T5"/>
              </a:cxn>
            </a:cxnLst>
            <a:rect l="T9" t="T10" r="T11" b="T12"/>
            <a:pathLst>
              <a:path w="21600" h="10024" fill="none" extrusionOk="0">
                <a:moveTo>
                  <a:pt x="19133" y="-1"/>
                </a:moveTo>
                <a:cubicBezTo>
                  <a:pt x="20753" y="3092"/>
                  <a:pt x="21600" y="6532"/>
                  <a:pt x="21600" y="10024"/>
                </a:cubicBezTo>
              </a:path>
              <a:path w="21600" h="10024" stroke="0" extrusionOk="0">
                <a:moveTo>
                  <a:pt x="19133" y="-1"/>
                </a:moveTo>
                <a:cubicBezTo>
                  <a:pt x="20753" y="3092"/>
                  <a:pt x="21600" y="6532"/>
                  <a:pt x="21600" y="10024"/>
                </a:cubicBezTo>
                <a:lnTo>
                  <a:pt x="0" y="10024"/>
                </a:lnTo>
                <a:close/>
              </a:path>
            </a:pathLst>
          </a:custGeom>
          <a:noFill/>
          <a:ln w="15875">
            <a:solidFill>
              <a:schemeClr val="tx1"/>
            </a:solidFill>
            <a:round/>
            <a:headEnd/>
            <a:tailEnd type="none" w="lg" len="lg"/>
          </a:ln>
        </p:spPr>
        <p:txBody>
          <a:bodyPr wrap="none" lIns="90000" tIns="46800" rIns="90000" bIns="46800" anchor="ctr"/>
          <a:lstStyle/>
          <a:p>
            <a:endParaRPr lang="en-US"/>
          </a:p>
        </p:txBody>
      </p:sp>
      <p:sp>
        <p:nvSpPr>
          <p:cNvPr id="461903" name="Rectangle 22"/>
          <p:cNvSpPr>
            <a:spLocks noChangeArrowheads="1"/>
          </p:cNvSpPr>
          <p:nvPr/>
        </p:nvSpPr>
        <p:spPr bwMode="auto">
          <a:xfrm>
            <a:off x="5999163" y="2216150"/>
            <a:ext cx="544512"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1800">
                <a:solidFill>
                  <a:srgbClr val="000066"/>
                </a:solidFill>
              </a:rPr>
              <a:t>37</a:t>
            </a:r>
            <a:r>
              <a:rPr lang="en-US" sz="1800">
                <a:solidFill>
                  <a:srgbClr val="000066"/>
                </a:solidFill>
              </a:rPr>
              <a:t>°</a:t>
            </a:r>
          </a:p>
        </p:txBody>
      </p:sp>
      <p:sp>
        <p:nvSpPr>
          <p:cNvPr id="461904" name="Line 23"/>
          <p:cNvSpPr>
            <a:spLocks noChangeShapeType="1"/>
          </p:cNvSpPr>
          <p:nvPr/>
        </p:nvSpPr>
        <p:spPr bwMode="auto">
          <a:xfrm flipV="1">
            <a:off x="6375400" y="1093788"/>
            <a:ext cx="579438" cy="258762"/>
          </a:xfrm>
          <a:prstGeom prst="line">
            <a:avLst/>
          </a:prstGeom>
          <a:noFill/>
          <a:ln w="44450">
            <a:solidFill>
              <a:srgbClr val="FF6600"/>
            </a:solidFill>
            <a:round/>
            <a:headEnd/>
            <a:tailEnd type="stealth" w="lg" len="lg"/>
          </a:ln>
        </p:spPr>
        <p:txBody>
          <a:bodyPr lIns="90000" tIns="46800" rIns="90000" bIns="46800"/>
          <a:lstStyle/>
          <a:p>
            <a:endParaRPr lang="en-US"/>
          </a:p>
        </p:txBody>
      </p:sp>
      <p:graphicFrame>
        <p:nvGraphicFramePr>
          <p:cNvPr id="461848" name="Object 24"/>
          <p:cNvGraphicFramePr>
            <a:graphicFrameLocks noChangeAspect="1"/>
          </p:cNvGraphicFramePr>
          <p:nvPr/>
        </p:nvGraphicFramePr>
        <p:xfrm>
          <a:off x="6453188" y="933450"/>
          <a:ext cx="190500" cy="254000"/>
        </p:xfrm>
        <a:graphic>
          <a:graphicData uri="http://schemas.openxmlformats.org/presentationml/2006/ole">
            <mc:AlternateContent xmlns:mc="http://schemas.openxmlformats.org/markup-compatibility/2006">
              <mc:Choice xmlns:v="urn:schemas-microsoft-com:vml" Requires="v">
                <p:oleObj spid="_x0000_s461951" name="Equation" r:id="rId5" imgW="190440" imgH="253800" progId="Equation.DSMT4">
                  <p:embed/>
                </p:oleObj>
              </mc:Choice>
              <mc:Fallback>
                <p:oleObj name="Equation" r:id="rId5" imgW="190440" imgH="253800" progId="Equation.DSMT4">
                  <p:embed/>
                  <p:pic>
                    <p:nvPicPr>
                      <p:cNvPr id="0" name="Picture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53188" y="933450"/>
                        <a:ext cx="190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1905" name="Freeform 25"/>
          <p:cNvSpPr>
            <a:spLocks/>
          </p:cNvSpPr>
          <p:nvPr/>
        </p:nvSpPr>
        <p:spPr bwMode="auto">
          <a:xfrm>
            <a:off x="7639050" y="736600"/>
            <a:ext cx="833438" cy="609600"/>
          </a:xfrm>
          <a:custGeom>
            <a:avLst/>
            <a:gdLst>
              <a:gd name="T0" fmla="*/ 0 w 525"/>
              <a:gd name="T1" fmla="*/ 2147483647 h 384"/>
              <a:gd name="T2" fmla="*/ 2147483647 w 525"/>
              <a:gd name="T3" fmla="*/ 2147483647 h 384"/>
              <a:gd name="T4" fmla="*/ 2147483647 w 525"/>
              <a:gd name="T5" fmla="*/ 2147483647 h 384"/>
              <a:gd name="T6" fmla="*/ 2147483647 w 525"/>
              <a:gd name="T7" fmla="*/ 2147483647 h 384"/>
              <a:gd name="T8" fmla="*/ 0 60000 65536"/>
              <a:gd name="T9" fmla="*/ 0 60000 65536"/>
              <a:gd name="T10" fmla="*/ 0 60000 65536"/>
              <a:gd name="T11" fmla="*/ 0 60000 65536"/>
              <a:gd name="T12" fmla="*/ 0 w 525"/>
              <a:gd name="T13" fmla="*/ 0 h 384"/>
              <a:gd name="T14" fmla="*/ 525 w 525"/>
              <a:gd name="T15" fmla="*/ 384 h 384"/>
            </a:gdLst>
            <a:ahLst/>
            <a:cxnLst>
              <a:cxn ang="T8">
                <a:pos x="T0" y="T1"/>
              </a:cxn>
              <a:cxn ang="T9">
                <a:pos x="T2" y="T3"/>
              </a:cxn>
              <a:cxn ang="T10">
                <a:pos x="T4" y="T5"/>
              </a:cxn>
              <a:cxn ang="T11">
                <a:pos x="T6" y="T7"/>
              </a:cxn>
            </a:cxnLst>
            <a:rect l="T12" t="T13" r="T14" b="T15"/>
            <a:pathLst>
              <a:path w="525" h="384">
                <a:moveTo>
                  <a:pt x="0" y="201"/>
                </a:moveTo>
                <a:lnTo>
                  <a:pt x="288" y="73"/>
                </a:lnTo>
                <a:cubicBezTo>
                  <a:pt x="457" y="0"/>
                  <a:pt x="525" y="28"/>
                  <a:pt x="525" y="147"/>
                </a:cubicBezTo>
                <a:lnTo>
                  <a:pt x="525" y="384"/>
                </a:lnTo>
              </a:path>
            </a:pathLst>
          </a:custGeom>
          <a:noFill/>
          <a:ln w="44450">
            <a:solidFill>
              <a:srgbClr val="FF6600"/>
            </a:solidFill>
            <a:round/>
            <a:headEnd/>
            <a:tailEnd type="stealth" w="lg" len="lg"/>
          </a:ln>
        </p:spPr>
        <p:txBody>
          <a:bodyPr lIns="90000" tIns="46800" rIns="90000" bIns="46800"/>
          <a:lstStyle/>
          <a:p>
            <a:endParaRPr lang="en-US"/>
          </a:p>
        </p:txBody>
      </p:sp>
      <p:sp>
        <p:nvSpPr>
          <p:cNvPr id="461906" name="Line 26"/>
          <p:cNvSpPr>
            <a:spLocks noChangeShapeType="1"/>
          </p:cNvSpPr>
          <p:nvPr/>
        </p:nvSpPr>
        <p:spPr bwMode="auto">
          <a:xfrm flipH="1">
            <a:off x="8693150" y="1682750"/>
            <a:ext cx="3175" cy="574675"/>
          </a:xfrm>
          <a:prstGeom prst="line">
            <a:avLst/>
          </a:prstGeom>
          <a:noFill/>
          <a:ln w="44450">
            <a:solidFill>
              <a:srgbClr val="FF6600"/>
            </a:solidFill>
            <a:round/>
            <a:headEnd/>
            <a:tailEnd type="stealth" w="lg" len="lg"/>
          </a:ln>
        </p:spPr>
        <p:txBody>
          <a:bodyPr lIns="90000" tIns="46800" rIns="90000" bIns="46800"/>
          <a:lstStyle/>
          <a:p>
            <a:endParaRPr lang="en-US"/>
          </a:p>
        </p:txBody>
      </p:sp>
      <p:graphicFrame>
        <p:nvGraphicFramePr>
          <p:cNvPr id="461851" name="Object 27"/>
          <p:cNvGraphicFramePr>
            <a:graphicFrameLocks noChangeAspect="1"/>
          </p:cNvGraphicFramePr>
          <p:nvPr/>
        </p:nvGraphicFramePr>
        <p:xfrm>
          <a:off x="8767763" y="1712913"/>
          <a:ext cx="190500" cy="254000"/>
        </p:xfrm>
        <a:graphic>
          <a:graphicData uri="http://schemas.openxmlformats.org/presentationml/2006/ole">
            <mc:AlternateContent xmlns:mc="http://schemas.openxmlformats.org/markup-compatibility/2006">
              <mc:Choice xmlns:v="urn:schemas-microsoft-com:vml" Requires="v">
                <p:oleObj spid="_x0000_s461952" name="Equation" r:id="rId7" imgW="190440" imgH="253800" progId="Equation.DSMT4">
                  <p:embed/>
                </p:oleObj>
              </mc:Choice>
              <mc:Fallback>
                <p:oleObj name="Equation" r:id="rId7" imgW="190440" imgH="253800" progId="Equation.DSMT4">
                  <p:embed/>
                  <p:pic>
                    <p:nvPicPr>
                      <p:cNvPr id="0" name="Picture 2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67763" y="1712913"/>
                        <a:ext cx="190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1907" name="Rectangle 28"/>
          <p:cNvSpPr>
            <a:spLocks noChangeArrowheads="1"/>
          </p:cNvSpPr>
          <p:nvPr/>
        </p:nvSpPr>
        <p:spPr bwMode="auto">
          <a:xfrm>
            <a:off x="8131175" y="752475"/>
            <a:ext cx="307975" cy="42703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ZA" sz="2000" b="1" i="1">
                <a:solidFill>
                  <a:srgbClr val="000066"/>
                </a:solidFill>
                <a:latin typeface="Times New Roman" pitchFamily="18" charset="0"/>
              </a:rPr>
              <a:t>a</a:t>
            </a:r>
            <a:endParaRPr lang="en-US" sz="2000" b="1" i="1">
              <a:solidFill>
                <a:srgbClr val="000066"/>
              </a:solidFill>
              <a:latin typeface="Times New Roman" pitchFamily="18" charset="0"/>
            </a:endParaRPr>
          </a:p>
        </p:txBody>
      </p:sp>
      <p:sp>
        <p:nvSpPr>
          <p:cNvPr id="461908" name="Line 29"/>
          <p:cNvSpPr>
            <a:spLocks noChangeShapeType="1"/>
          </p:cNvSpPr>
          <p:nvPr/>
        </p:nvSpPr>
        <p:spPr bwMode="auto">
          <a:xfrm flipV="1">
            <a:off x="1774825" y="1377950"/>
            <a:ext cx="860425" cy="39052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61909" name="Line 31"/>
          <p:cNvSpPr>
            <a:spLocks noChangeShapeType="1"/>
          </p:cNvSpPr>
          <p:nvPr/>
        </p:nvSpPr>
        <p:spPr bwMode="auto">
          <a:xfrm rot="16200000" flipH="1">
            <a:off x="1550988" y="2001838"/>
            <a:ext cx="709612" cy="322262"/>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61910" name="Line 32"/>
          <p:cNvSpPr>
            <a:spLocks noChangeShapeType="1"/>
          </p:cNvSpPr>
          <p:nvPr/>
        </p:nvSpPr>
        <p:spPr bwMode="auto">
          <a:xfrm rot="16200000" flipV="1">
            <a:off x="1193801" y="1223962"/>
            <a:ext cx="709612" cy="322263"/>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61911" name="Line 33"/>
          <p:cNvSpPr>
            <a:spLocks noChangeShapeType="1"/>
          </p:cNvSpPr>
          <p:nvPr/>
        </p:nvSpPr>
        <p:spPr bwMode="auto">
          <a:xfrm flipH="1">
            <a:off x="1109663" y="1744663"/>
            <a:ext cx="565150" cy="2571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461912" name="Line 34"/>
          <p:cNvSpPr>
            <a:spLocks noChangeShapeType="1"/>
          </p:cNvSpPr>
          <p:nvPr/>
        </p:nvSpPr>
        <p:spPr bwMode="auto">
          <a:xfrm flipH="1">
            <a:off x="1389063" y="1841500"/>
            <a:ext cx="312737" cy="142875"/>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461913" name="Oval 35"/>
          <p:cNvSpPr>
            <a:spLocks noChangeAspect="1" noChangeArrowheads="1"/>
          </p:cNvSpPr>
          <p:nvPr/>
        </p:nvSpPr>
        <p:spPr bwMode="auto">
          <a:xfrm>
            <a:off x="1676400" y="1720850"/>
            <a:ext cx="107950" cy="107950"/>
          </a:xfrm>
          <a:prstGeom prst="ellipse">
            <a:avLst/>
          </a:prstGeom>
          <a:solidFill>
            <a:srgbClr val="000066"/>
          </a:solidFill>
          <a:ln w="15875" algn="ctr">
            <a:solidFill>
              <a:srgbClr val="000066"/>
            </a:solidFill>
            <a:round/>
            <a:headEnd/>
            <a:tailEnd type="none" w="lg" len="lg"/>
          </a:ln>
        </p:spPr>
        <p:txBody>
          <a:bodyPr wrap="none" lIns="90000" tIns="46800" rIns="90000" bIns="46800" anchor="ctr"/>
          <a:lstStyle/>
          <a:p>
            <a:pPr>
              <a:lnSpc>
                <a:spcPct val="110000"/>
              </a:lnSpc>
            </a:pPr>
            <a:endParaRPr lang="en-ZA"/>
          </a:p>
        </p:txBody>
      </p:sp>
      <p:sp>
        <p:nvSpPr>
          <p:cNvPr id="461914" name="Rectangle 36"/>
          <p:cNvSpPr>
            <a:spLocks noChangeArrowheads="1"/>
          </p:cNvSpPr>
          <p:nvPr/>
        </p:nvSpPr>
        <p:spPr bwMode="auto">
          <a:xfrm>
            <a:off x="700088" y="708025"/>
            <a:ext cx="588962" cy="460375"/>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y</a:t>
            </a:r>
          </a:p>
        </p:txBody>
      </p:sp>
      <p:graphicFrame>
        <p:nvGraphicFramePr>
          <p:cNvPr id="461861" name="Object 37"/>
          <p:cNvGraphicFramePr>
            <a:graphicFrameLocks noChangeAspect="1"/>
          </p:cNvGraphicFramePr>
          <p:nvPr/>
        </p:nvGraphicFramePr>
        <p:xfrm>
          <a:off x="1608138" y="1141413"/>
          <a:ext cx="190500" cy="254000"/>
        </p:xfrm>
        <a:graphic>
          <a:graphicData uri="http://schemas.openxmlformats.org/presentationml/2006/ole">
            <mc:AlternateContent xmlns:mc="http://schemas.openxmlformats.org/markup-compatibility/2006">
              <mc:Choice xmlns:v="urn:schemas-microsoft-com:vml" Requires="v">
                <p:oleObj spid="_x0000_s461953" name="Equation" r:id="rId9" imgW="190440" imgH="253800" progId="Equation.DSMT4">
                  <p:embed/>
                </p:oleObj>
              </mc:Choice>
              <mc:Fallback>
                <p:oleObj name="Equation" r:id="rId9" imgW="190440" imgH="253800" progId="Equation.DSMT4">
                  <p:embed/>
                  <p:pic>
                    <p:nvPicPr>
                      <p:cNvPr id="0" name="Picture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08138" y="1141413"/>
                        <a:ext cx="190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62" name="Object 38"/>
          <p:cNvGraphicFramePr>
            <a:graphicFrameLocks noChangeAspect="1"/>
          </p:cNvGraphicFramePr>
          <p:nvPr/>
        </p:nvGraphicFramePr>
        <p:xfrm>
          <a:off x="1130300" y="1443038"/>
          <a:ext cx="304800" cy="381000"/>
        </p:xfrm>
        <a:graphic>
          <a:graphicData uri="http://schemas.openxmlformats.org/presentationml/2006/ole">
            <mc:AlternateContent xmlns:mc="http://schemas.openxmlformats.org/markup-compatibility/2006">
              <mc:Choice xmlns:v="urn:schemas-microsoft-com:vml" Requires="v">
                <p:oleObj spid="_x0000_s461954" name="Equation" r:id="rId11" imgW="304560" imgH="380880" progId="Equation.DSMT4">
                  <p:embed/>
                </p:oleObj>
              </mc:Choice>
              <mc:Fallback>
                <p:oleObj name="Equation" r:id="rId11" imgW="304560" imgH="380880" progId="Equation.DSMT4">
                  <p:embed/>
                  <p:pic>
                    <p:nvPicPr>
                      <p:cNvPr id="0" name="Picture 3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30300" y="1443038"/>
                        <a:ext cx="304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63" name="Object 39"/>
          <p:cNvGraphicFramePr>
            <a:graphicFrameLocks noChangeAspect="1"/>
          </p:cNvGraphicFramePr>
          <p:nvPr/>
        </p:nvGraphicFramePr>
        <p:xfrm>
          <a:off x="2138363" y="1149350"/>
          <a:ext cx="215900" cy="292100"/>
        </p:xfrm>
        <a:graphic>
          <a:graphicData uri="http://schemas.openxmlformats.org/presentationml/2006/ole">
            <mc:AlternateContent xmlns:mc="http://schemas.openxmlformats.org/markup-compatibility/2006">
              <mc:Choice xmlns:v="urn:schemas-microsoft-com:vml" Requires="v">
                <p:oleObj spid="_x0000_s461955" name="Equation" r:id="rId13" imgW="215640" imgH="291960" progId="Equation.DSMT4">
                  <p:embed/>
                </p:oleObj>
              </mc:Choice>
              <mc:Fallback>
                <p:oleObj name="Equation" r:id="rId13" imgW="215640" imgH="291960" progId="Equation.DSMT4">
                  <p:embed/>
                  <p:pic>
                    <p:nvPicPr>
                      <p:cNvPr id="0" name="Picture 3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38363" y="1149350"/>
                        <a:ext cx="2159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64" name="Object 40"/>
          <p:cNvGraphicFramePr>
            <a:graphicFrameLocks noChangeAspect="1"/>
          </p:cNvGraphicFramePr>
          <p:nvPr/>
        </p:nvGraphicFramePr>
        <p:xfrm>
          <a:off x="1966913" y="1935163"/>
          <a:ext cx="1079500" cy="330200"/>
        </p:xfrm>
        <a:graphic>
          <a:graphicData uri="http://schemas.openxmlformats.org/presentationml/2006/ole">
            <mc:AlternateContent xmlns:mc="http://schemas.openxmlformats.org/markup-compatibility/2006">
              <mc:Choice xmlns:v="urn:schemas-microsoft-com:vml" Requires="v">
                <p:oleObj spid="_x0000_s461956" name="Equation" r:id="rId15" imgW="1079280" imgH="330120" progId="Equation.DSMT4">
                  <p:embed/>
                </p:oleObj>
              </mc:Choice>
              <mc:Fallback>
                <p:oleObj name="Equation" r:id="rId15" imgW="1079280" imgH="330120" progId="Equation.DSMT4">
                  <p:embed/>
                  <p:pic>
                    <p:nvPicPr>
                      <p:cNvPr id="0" name="Picture 4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966913" y="1935163"/>
                        <a:ext cx="1079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65" name="Object 41"/>
          <p:cNvGraphicFramePr>
            <a:graphicFrameLocks noChangeAspect="1"/>
          </p:cNvGraphicFramePr>
          <p:nvPr/>
        </p:nvGraphicFramePr>
        <p:xfrm>
          <a:off x="708025" y="2055813"/>
          <a:ext cx="1054100" cy="330200"/>
        </p:xfrm>
        <a:graphic>
          <a:graphicData uri="http://schemas.openxmlformats.org/presentationml/2006/ole">
            <mc:AlternateContent xmlns:mc="http://schemas.openxmlformats.org/markup-compatibility/2006">
              <mc:Choice xmlns:v="urn:schemas-microsoft-com:vml" Requires="v">
                <p:oleObj spid="_x0000_s461957" name="Equation" r:id="rId17" imgW="1054080" imgH="330120" progId="Equation.DSMT4">
                  <p:embed/>
                </p:oleObj>
              </mc:Choice>
              <mc:Fallback>
                <p:oleObj name="Equation" r:id="rId17" imgW="1054080" imgH="330120" progId="Equation.DSMT4">
                  <p:embed/>
                  <p:pic>
                    <p:nvPicPr>
                      <p:cNvPr id="0" name="Picture 4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08025" y="2055813"/>
                        <a:ext cx="1054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1915" name="Line 43"/>
          <p:cNvSpPr>
            <a:spLocks noChangeShapeType="1"/>
          </p:cNvSpPr>
          <p:nvPr/>
        </p:nvSpPr>
        <p:spPr bwMode="auto">
          <a:xfrm>
            <a:off x="4533900" y="1793875"/>
            <a:ext cx="0" cy="72548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61868" name="Object 44"/>
          <p:cNvGraphicFramePr>
            <a:graphicFrameLocks noChangeAspect="1"/>
          </p:cNvGraphicFramePr>
          <p:nvPr/>
        </p:nvGraphicFramePr>
        <p:xfrm>
          <a:off x="4575175" y="1954213"/>
          <a:ext cx="317500" cy="330200"/>
        </p:xfrm>
        <a:graphic>
          <a:graphicData uri="http://schemas.openxmlformats.org/presentationml/2006/ole">
            <mc:AlternateContent xmlns:mc="http://schemas.openxmlformats.org/markup-compatibility/2006">
              <mc:Choice xmlns:v="urn:schemas-microsoft-com:vml" Requires="v">
                <p:oleObj spid="_x0000_s461958" name="Equation" r:id="rId19" imgW="317160" imgH="330120" progId="Equation.DSMT4">
                  <p:embed/>
                </p:oleObj>
              </mc:Choice>
              <mc:Fallback>
                <p:oleObj name="Equation" r:id="rId19" imgW="317160" imgH="330120" progId="Equation.DSMT4">
                  <p:embed/>
                  <p:pic>
                    <p:nvPicPr>
                      <p:cNvPr id="0" name="Picture 4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575175" y="1954213"/>
                        <a:ext cx="317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1916" name="Line 45"/>
          <p:cNvSpPr>
            <a:spLocks noChangeShapeType="1"/>
          </p:cNvSpPr>
          <p:nvPr/>
        </p:nvSpPr>
        <p:spPr bwMode="auto">
          <a:xfrm flipV="1">
            <a:off x="4533900" y="1066800"/>
            <a:ext cx="0" cy="61753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461870" name="Object 46"/>
          <p:cNvGraphicFramePr>
            <a:graphicFrameLocks noChangeAspect="1"/>
          </p:cNvGraphicFramePr>
          <p:nvPr/>
        </p:nvGraphicFramePr>
        <p:xfrm>
          <a:off x="4613275" y="1273175"/>
          <a:ext cx="215900" cy="292100"/>
        </p:xfrm>
        <a:graphic>
          <a:graphicData uri="http://schemas.openxmlformats.org/presentationml/2006/ole">
            <mc:AlternateContent xmlns:mc="http://schemas.openxmlformats.org/markup-compatibility/2006">
              <mc:Choice xmlns:v="urn:schemas-microsoft-com:vml" Requires="v">
                <p:oleObj spid="_x0000_s461959" name="Equation" r:id="rId21" imgW="215640" imgH="291960" progId="Equation.DSMT4">
                  <p:embed/>
                </p:oleObj>
              </mc:Choice>
              <mc:Fallback>
                <p:oleObj name="Equation" r:id="rId21" imgW="215640" imgH="291960" progId="Equation.DSMT4">
                  <p:embed/>
                  <p:pic>
                    <p:nvPicPr>
                      <p:cNvPr id="0" name="Picture 4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613275" y="1273175"/>
                        <a:ext cx="215900" cy="29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1917" name="Rectangle 47"/>
          <p:cNvSpPr>
            <a:spLocks noChangeArrowheads="1"/>
          </p:cNvSpPr>
          <p:nvPr/>
        </p:nvSpPr>
        <p:spPr bwMode="auto">
          <a:xfrm>
            <a:off x="3913188" y="636588"/>
            <a:ext cx="588962" cy="460375"/>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200" b="1" i="1">
                <a:solidFill>
                  <a:srgbClr val="000066"/>
                </a:solidFill>
                <a:latin typeface="Times New Roman" pitchFamily="18" charset="0"/>
              </a:rPr>
              <a:t>y</a:t>
            </a:r>
          </a:p>
        </p:txBody>
      </p:sp>
      <p:sp>
        <p:nvSpPr>
          <p:cNvPr id="461918" name="Oval 48"/>
          <p:cNvSpPr>
            <a:spLocks noChangeAspect="1" noChangeArrowheads="1"/>
          </p:cNvSpPr>
          <p:nvPr/>
        </p:nvSpPr>
        <p:spPr bwMode="auto">
          <a:xfrm>
            <a:off x="4481513" y="1684338"/>
            <a:ext cx="107950" cy="107950"/>
          </a:xfrm>
          <a:prstGeom prst="ellipse">
            <a:avLst/>
          </a:prstGeom>
          <a:solidFill>
            <a:srgbClr val="000066"/>
          </a:solidFill>
          <a:ln w="15875" algn="ctr">
            <a:solidFill>
              <a:srgbClr val="000066"/>
            </a:solidFill>
            <a:round/>
            <a:headEnd/>
            <a:tailEnd type="none" w="lg" len="lg"/>
          </a:ln>
        </p:spPr>
        <p:txBody>
          <a:bodyPr wrap="none" lIns="90000" tIns="46800" rIns="90000" bIns="46800" anchor="ctr"/>
          <a:lstStyle/>
          <a:p>
            <a:pPr>
              <a:lnSpc>
                <a:spcPct val="110000"/>
              </a:lnSpc>
            </a:pPr>
            <a:endParaRPr lang="en-ZA"/>
          </a:p>
        </p:txBody>
      </p:sp>
      <p:graphicFrame>
        <p:nvGraphicFramePr>
          <p:cNvPr id="461877" name="Object 53"/>
          <p:cNvGraphicFramePr>
            <a:graphicFrameLocks noChangeAspect="1"/>
          </p:cNvGraphicFramePr>
          <p:nvPr/>
        </p:nvGraphicFramePr>
        <p:xfrm>
          <a:off x="539750" y="3054350"/>
          <a:ext cx="1701800" cy="444500"/>
        </p:xfrm>
        <a:graphic>
          <a:graphicData uri="http://schemas.openxmlformats.org/presentationml/2006/ole">
            <mc:AlternateContent xmlns:mc="http://schemas.openxmlformats.org/markup-compatibility/2006">
              <mc:Choice xmlns:v="urn:schemas-microsoft-com:vml" Requires="v">
                <p:oleObj spid="_x0000_s461960" name="Equation" r:id="rId23" imgW="1701720" imgH="444240" progId="Equation.DSMT4">
                  <p:embed/>
                </p:oleObj>
              </mc:Choice>
              <mc:Fallback>
                <p:oleObj name="Equation" r:id="rId23" imgW="1701720" imgH="444240" progId="Equation.DSMT4">
                  <p:embed/>
                  <p:pic>
                    <p:nvPicPr>
                      <p:cNvPr id="0" name="Picture 5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9750" y="3054350"/>
                        <a:ext cx="17018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0" name="Object 56"/>
          <p:cNvGraphicFramePr>
            <a:graphicFrameLocks noChangeAspect="1"/>
          </p:cNvGraphicFramePr>
          <p:nvPr/>
        </p:nvGraphicFramePr>
        <p:xfrm>
          <a:off x="508000" y="3573463"/>
          <a:ext cx="2298700" cy="355600"/>
        </p:xfrm>
        <a:graphic>
          <a:graphicData uri="http://schemas.openxmlformats.org/presentationml/2006/ole">
            <mc:AlternateContent xmlns:mc="http://schemas.openxmlformats.org/markup-compatibility/2006">
              <mc:Choice xmlns:v="urn:schemas-microsoft-com:vml" Requires="v">
                <p:oleObj spid="_x0000_s461961" name="Equation" r:id="rId25" imgW="2298600" imgH="355320" progId="Equation.DSMT4">
                  <p:embed/>
                </p:oleObj>
              </mc:Choice>
              <mc:Fallback>
                <p:oleObj name="Equation" r:id="rId25" imgW="2298600" imgH="355320" progId="Equation.DSMT4">
                  <p:embed/>
                  <p:pic>
                    <p:nvPicPr>
                      <p:cNvPr id="0" name="Picture 56"/>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08000" y="3573463"/>
                        <a:ext cx="22987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1" name="Object 57"/>
          <p:cNvGraphicFramePr>
            <a:graphicFrameLocks noChangeAspect="1"/>
          </p:cNvGraphicFramePr>
          <p:nvPr/>
        </p:nvGraphicFramePr>
        <p:xfrm>
          <a:off x="508000" y="4076700"/>
          <a:ext cx="1536700" cy="266700"/>
        </p:xfrm>
        <a:graphic>
          <a:graphicData uri="http://schemas.openxmlformats.org/presentationml/2006/ole">
            <mc:AlternateContent xmlns:mc="http://schemas.openxmlformats.org/markup-compatibility/2006">
              <mc:Choice xmlns:v="urn:schemas-microsoft-com:vml" Requires="v">
                <p:oleObj spid="_x0000_s461962" name="Equation" r:id="rId27" imgW="1536480" imgH="266400" progId="Equation.DSMT4">
                  <p:embed/>
                </p:oleObj>
              </mc:Choice>
              <mc:Fallback>
                <p:oleObj name="Equation" r:id="rId27" imgW="1536480" imgH="266400" progId="Equation.DSMT4">
                  <p:embed/>
                  <p:pic>
                    <p:nvPicPr>
                      <p:cNvPr id="0" name="Picture 57"/>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08000" y="4076700"/>
                        <a:ext cx="15367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2" name="Object 58"/>
          <p:cNvGraphicFramePr>
            <a:graphicFrameLocks noChangeAspect="1"/>
          </p:cNvGraphicFramePr>
          <p:nvPr/>
        </p:nvGraphicFramePr>
        <p:xfrm>
          <a:off x="533400" y="4768850"/>
          <a:ext cx="1714500" cy="406400"/>
        </p:xfrm>
        <a:graphic>
          <a:graphicData uri="http://schemas.openxmlformats.org/presentationml/2006/ole">
            <mc:AlternateContent xmlns:mc="http://schemas.openxmlformats.org/markup-compatibility/2006">
              <mc:Choice xmlns:v="urn:schemas-microsoft-com:vml" Requires="v">
                <p:oleObj spid="_x0000_s461963" name="Equation" r:id="rId29" imgW="1714320" imgH="406080" progId="Equation.DSMT4">
                  <p:embed/>
                </p:oleObj>
              </mc:Choice>
              <mc:Fallback>
                <p:oleObj name="Equation" r:id="rId29" imgW="1714320" imgH="406080" progId="Equation.DSMT4">
                  <p:embed/>
                  <p:pic>
                    <p:nvPicPr>
                      <p:cNvPr id="0" name="Picture 58"/>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33400" y="4768850"/>
                        <a:ext cx="17145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3" name="Object 59"/>
          <p:cNvGraphicFramePr>
            <a:graphicFrameLocks noChangeAspect="1"/>
          </p:cNvGraphicFramePr>
          <p:nvPr/>
        </p:nvGraphicFramePr>
        <p:xfrm>
          <a:off x="508000" y="5291138"/>
          <a:ext cx="3530600" cy="368300"/>
        </p:xfrm>
        <a:graphic>
          <a:graphicData uri="http://schemas.openxmlformats.org/presentationml/2006/ole">
            <mc:AlternateContent xmlns:mc="http://schemas.openxmlformats.org/markup-compatibility/2006">
              <mc:Choice xmlns:v="urn:schemas-microsoft-com:vml" Requires="v">
                <p:oleObj spid="_x0000_s461964" name="Equation" r:id="rId31" imgW="3530520" imgH="368280" progId="Equation.DSMT4">
                  <p:embed/>
                </p:oleObj>
              </mc:Choice>
              <mc:Fallback>
                <p:oleObj name="Equation" r:id="rId31" imgW="3530520" imgH="368280" progId="Equation.DSMT4">
                  <p:embed/>
                  <p:pic>
                    <p:nvPicPr>
                      <p:cNvPr id="0" name="Picture 59"/>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08000" y="5291138"/>
                        <a:ext cx="3530600"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4" name="Object 60"/>
          <p:cNvGraphicFramePr>
            <a:graphicFrameLocks noChangeAspect="1"/>
          </p:cNvGraphicFramePr>
          <p:nvPr/>
        </p:nvGraphicFramePr>
        <p:xfrm>
          <a:off x="508000" y="5722938"/>
          <a:ext cx="2768600" cy="558800"/>
        </p:xfrm>
        <a:graphic>
          <a:graphicData uri="http://schemas.openxmlformats.org/presentationml/2006/ole">
            <mc:AlternateContent xmlns:mc="http://schemas.openxmlformats.org/markup-compatibility/2006">
              <mc:Choice xmlns:v="urn:schemas-microsoft-com:vml" Requires="v">
                <p:oleObj spid="_x0000_s461965" name="Equation" r:id="rId33" imgW="2768400" imgH="558720" progId="Equation.DSMT4">
                  <p:embed/>
                </p:oleObj>
              </mc:Choice>
              <mc:Fallback>
                <p:oleObj name="Equation" r:id="rId33" imgW="2768400" imgH="558720" progId="Equation.DSMT4">
                  <p:embed/>
                  <p:pic>
                    <p:nvPicPr>
                      <p:cNvPr id="0" name="Picture 60"/>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508000" y="5722938"/>
                        <a:ext cx="27686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5" name="Object 61"/>
          <p:cNvGraphicFramePr>
            <a:graphicFrameLocks noChangeAspect="1"/>
          </p:cNvGraphicFramePr>
          <p:nvPr/>
        </p:nvGraphicFramePr>
        <p:xfrm>
          <a:off x="5208588" y="3059113"/>
          <a:ext cx="1714500" cy="444500"/>
        </p:xfrm>
        <a:graphic>
          <a:graphicData uri="http://schemas.openxmlformats.org/presentationml/2006/ole">
            <mc:AlternateContent xmlns:mc="http://schemas.openxmlformats.org/markup-compatibility/2006">
              <mc:Choice xmlns:v="urn:schemas-microsoft-com:vml" Requires="v">
                <p:oleObj spid="_x0000_s461966" name="Equation" r:id="rId35" imgW="1714320" imgH="444240" progId="Equation.DSMT4">
                  <p:embed/>
                </p:oleObj>
              </mc:Choice>
              <mc:Fallback>
                <p:oleObj name="Equation" r:id="rId35" imgW="1714320" imgH="444240" progId="Equation.DSMT4">
                  <p:embed/>
                  <p:pic>
                    <p:nvPicPr>
                      <p:cNvPr id="0" name="Picture 61"/>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5208588" y="3059113"/>
                        <a:ext cx="17145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6" name="Object 62"/>
          <p:cNvGraphicFramePr>
            <a:graphicFrameLocks noChangeAspect="1"/>
          </p:cNvGraphicFramePr>
          <p:nvPr/>
        </p:nvGraphicFramePr>
        <p:xfrm>
          <a:off x="5183188" y="3584575"/>
          <a:ext cx="2006600" cy="406400"/>
        </p:xfrm>
        <a:graphic>
          <a:graphicData uri="http://schemas.openxmlformats.org/presentationml/2006/ole">
            <mc:AlternateContent xmlns:mc="http://schemas.openxmlformats.org/markup-compatibility/2006">
              <mc:Choice xmlns:v="urn:schemas-microsoft-com:vml" Requires="v">
                <p:oleObj spid="_x0000_s461967" name="Equation" r:id="rId37" imgW="2006280" imgH="406080" progId="Equation.DSMT4">
                  <p:embed/>
                </p:oleObj>
              </mc:Choice>
              <mc:Fallback>
                <p:oleObj name="Equation" r:id="rId37" imgW="2006280" imgH="406080" progId="Equation.DSMT4">
                  <p:embed/>
                  <p:pic>
                    <p:nvPicPr>
                      <p:cNvPr id="0" name="Picture 62"/>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5183188" y="3584575"/>
                        <a:ext cx="20066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8" name="Object 64"/>
          <p:cNvGraphicFramePr>
            <a:graphicFrameLocks noChangeAspect="1"/>
          </p:cNvGraphicFramePr>
          <p:nvPr/>
        </p:nvGraphicFramePr>
        <p:xfrm>
          <a:off x="5183188" y="4094163"/>
          <a:ext cx="2032000" cy="406400"/>
        </p:xfrm>
        <a:graphic>
          <a:graphicData uri="http://schemas.openxmlformats.org/presentationml/2006/ole">
            <mc:AlternateContent xmlns:mc="http://schemas.openxmlformats.org/markup-compatibility/2006">
              <mc:Choice xmlns:v="urn:schemas-microsoft-com:vml" Requires="v">
                <p:oleObj spid="_x0000_s461968" name="Equation" r:id="rId39" imgW="2031840" imgH="406080" progId="Equation.DSMT4">
                  <p:embed/>
                </p:oleObj>
              </mc:Choice>
              <mc:Fallback>
                <p:oleObj name="Equation" r:id="rId39" imgW="2031840" imgH="406080" progId="Equation.DSMT4">
                  <p:embed/>
                  <p:pic>
                    <p:nvPicPr>
                      <p:cNvPr id="0" name="Picture 64"/>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5183188" y="4094163"/>
                        <a:ext cx="2032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89" name="Object 65"/>
          <p:cNvGraphicFramePr>
            <a:graphicFrameLocks noChangeAspect="1"/>
          </p:cNvGraphicFramePr>
          <p:nvPr/>
        </p:nvGraphicFramePr>
        <p:xfrm>
          <a:off x="5183188" y="4581525"/>
          <a:ext cx="2946400" cy="596900"/>
        </p:xfrm>
        <a:graphic>
          <a:graphicData uri="http://schemas.openxmlformats.org/presentationml/2006/ole">
            <mc:AlternateContent xmlns:mc="http://schemas.openxmlformats.org/markup-compatibility/2006">
              <mc:Choice xmlns:v="urn:schemas-microsoft-com:vml" Requires="v">
                <p:oleObj spid="_x0000_s461969" name="Equation" r:id="rId41" imgW="2946240" imgH="596880" progId="Equation.DSMT4">
                  <p:embed/>
                </p:oleObj>
              </mc:Choice>
              <mc:Fallback>
                <p:oleObj name="Equation" r:id="rId41" imgW="2946240" imgH="596880" progId="Equation.DSMT4">
                  <p:embed/>
                  <p:pic>
                    <p:nvPicPr>
                      <p:cNvPr id="0" name="Picture 65"/>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5183188" y="4581525"/>
                        <a:ext cx="29464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1890" name="Object 66"/>
          <p:cNvGraphicFramePr>
            <a:graphicFrameLocks noChangeAspect="1"/>
          </p:cNvGraphicFramePr>
          <p:nvPr/>
        </p:nvGraphicFramePr>
        <p:xfrm>
          <a:off x="5183188" y="5405438"/>
          <a:ext cx="1562100" cy="266700"/>
        </p:xfrm>
        <a:graphic>
          <a:graphicData uri="http://schemas.openxmlformats.org/presentationml/2006/ole">
            <mc:AlternateContent xmlns:mc="http://schemas.openxmlformats.org/markup-compatibility/2006">
              <mc:Choice xmlns:v="urn:schemas-microsoft-com:vml" Requires="v">
                <p:oleObj spid="_x0000_s461970" name="Equation" r:id="rId43" imgW="1562040" imgH="266400" progId="Equation.DSMT4">
                  <p:embed/>
                </p:oleObj>
              </mc:Choice>
              <mc:Fallback>
                <p:oleObj name="Equation" r:id="rId43" imgW="1562040" imgH="266400" progId="Equation.DSMT4">
                  <p:embed/>
                  <p:pic>
                    <p:nvPicPr>
                      <p:cNvPr id="0" name="Picture 66"/>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5183188" y="5405438"/>
                        <a:ext cx="15621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Line 67"/>
          <p:cNvSpPr>
            <a:spLocks noChangeShapeType="1"/>
          </p:cNvSpPr>
          <p:nvPr/>
        </p:nvSpPr>
        <p:spPr bwMode="auto">
          <a:xfrm>
            <a:off x="5459413" y="5711825"/>
            <a:ext cx="1246187" cy="0"/>
          </a:xfrm>
          <a:prstGeom prst="line">
            <a:avLst/>
          </a:prstGeom>
          <a:noFill/>
          <a:ln w="25400">
            <a:solidFill>
              <a:srgbClr val="000066"/>
            </a:solidFill>
            <a:round/>
            <a:headEnd/>
            <a:tailEnd type="non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18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18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188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188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188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188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188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188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188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6188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1890"/>
                                        </p:tgtEl>
                                        <p:attrNameLst>
                                          <p:attrName>style.visibility</p:attrName>
                                        </p:attrNameLst>
                                      </p:cBhvr>
                                      <p:to>
                                        <p:strVal val="visible"/>
                                      </p:to>
                                    </p:set>
                                  </p:childTnLst>
                                </p:cTn>
                              </p:par>
                              <p:par>
                                <p:cTn id="47" presetID="10" presetClass="entr" presetSubtype="0" fill="hold" grpId="0" nodeType="withEffect">
                                  <p:stCondLst>
                                    <p:cond delay="20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3" name="Rectangle 3"/>
          <p:cNvSpPr>
            <a:spLocks noGrp="1" noChangeArrowheads="1"/>
          </p:cNvSpPr>
          <p:nvPr>
            <p:ph type="dt" sz="quarter" idx="10"/>
          </p:nvPr>
        </p:nvSpPr>
        <p:spPr>
          <a:noFill/>
        </p:spPr>
        <p:txBody>
          <a:bodyPr/>
          <a:lstStyle/>
          <a:p>
            <a:r>
              <a:rPr lang="en-US" smtClean="0"/>
              <a:t>PHY1012F</a:t>
            </a:r>
          </a:p>
        </p:txBody>
      </p:sp>
      <p:sp>
        <p:nvSpPr>
          <p:cNvPr id="612354" name="Slide Number Placeholder 4"/>
          <p:cNvSpPr>
            <a:spLocks noGrp="1"/>
          </p:cNvSpPr>
          <p:nvPr>
            <p:ph type="sldNum" sz="quarter" idx="11"/>
          </p:nvPr>
        </p:nvSpPr>
        <p:spPr>
          <a:noFill/>
        </p:spPr>
        <p:txBody>
          <a:bodyPr/>
          <a:lstStyle/>
          <a:p>
            <a:fld id="{CA31670C-EB5A-44D0-B948-FAB7E46F3321}" type="slidenum">
              <a:rPr lang="en-US" smtClean="0">
                <a:latin typeface="Koala"/>
                <a:cs typeface="Arial" charset="0"/>
              </a:rPr>
              <a:pPr/>
              <a:t>49</a:t>
            </a:fld>
            <a:endParaRPr lang="en-US" smtClean="0">
              <a:latin typeface="Koala"/>
              <a:cs typeface="Arial" charset="0"/>
            </a:endParaRPr>
          </a:p>
        </p:txBody>
      </p:sp>
      <p:sp>
        <p:nvSpPr>
          <p:cNvPr id="612355" name="Rectangle 2"/>
          <p:cNvSpPr>
            <a:spLocks noGrp="1" noChangeArrowheads="1"/>
          </p:cNvSpPr>
          <p:nvPr>
            <p:ph type="ctrTitle"/>
          </p:nvPr>
        </p:nvSpPr>
        <p:spPr>
          <a:xfrm>
            <a:off x="685800" y="841375"/>
            <a:ext cx="7772400" cy="625475"/>
          </a:xfrm>
        </p:spPr>
        <p:txBody>
          <a:bodyPr/>
          <a:lstStyle/>
          <a:p>
            <a:pPr eaLnBrk="1" hangingPunct="1"/>
            <a:r>
              <a:rPr lang="en-ZA" smtClean="0"/>
              <a:t>FORCE and MOTION</a:t>
            </a:r>
            <a:endParaRPr lang="en-US" smtClean="0"/>
          </a:p>
        </p:txBody>
      </p:sp>
      <p:sp>
        <p:nvSpPr>
          <p:cNvPr id="612356" name="Rectangle 3"/>
          <p:cNvSpPr>
            <a:spLocks noGrp="1" noChangeArrowheads="1"/>
          </p:cNvSpPr>
          <p:nvPr>
            <p:ph type="subTitle" idx="1"/>
          </p:nvPr>
        </p:nvSpPr>
        <p:spPr>
          <a:xfrm>
            <a:off x="161925" y="1735138"/>
            <a:ext cx="8820150" cy="930275"/>
          </a:xfrm>
        </p:spPr>
        <p:txBody>
          <a:bodyPr/>
          <a:lstStyle/>
          <a:p>
            <a:pPr marL="268288" indent="-268288" algn="l" eaLnBrk="1" hangingPunct="1"/>
            <a:r>
              <a:rPr lang="en-ZA" smtClean="0"/>
              <a:t>Learning outcomes:</a:t>
            </a:r>
            <a:br>
              <a:rPr lang="en-ZA" smtClean="0"/>
            </a:br>
            <a:r>
              <a:rPr lang="en-ZA" sz="2400" smtClean="0"/>
              <a:t>At the end of this chapter you should be able to…</a:t>
            </a:r>
            <a:endParaRPr lang="en-US" sz="2400" smtClean="0"/>
          </a:p>
        </p:txBody>
      </p:sp>
      <p:sp>
        <p:nvSpPr>
          <p:cNvPr id="612357" name="Rectangle 4"/>
          <p:cNvSpPr>
            <a:spLocks noChangeArrowheads="1"/>
          </p:cNvSpPr>
          <p:nvPr/>
        </p:nvSpPr>
        <p:spPr bwMode="auto">
          <a:xfrm>
            <a:off x="161925" y="2746375"/>
            <a:ext cx="8820150" cy="3441700"/>
          </a:xfrm>
          <a:prstGeom prst="rect">
            <a:avLst/>
          </a:prstGeom>
          <a:noFill/>
          <a:ln w="9525">
            <a:noFill/>
            <a:miter lim="800000"/>
            <a:headEnd/>
            <a:tailEnd/>
          </a:ln>
        </p:spPr>
        <p:txBody>
          <a:bodyPr lIns="90000" tIns="46800" rIns="90000" bIns="46800">
            <a:spAutoFit/>
          </a:bodyPr>
          <a:lstStyle/>
          <a:p>
            <a:pPr marL="1073150" lvl="2" indent="-355600">
              <a:lnSpc>
                <a:spcPct val="110000"/>
              </a:lnSpc>
              <a:buFontTx/>
              <a:buBlip>
                <a:blip r:embed="rId3"/>
              </a:buBlip>
            </a:pPr>
            <a:r>
              <a:rPr lang="en-ZA" sz="2200">
                <a:solidFill>
                  <a:srgbClr val="000066"/>
                </a:solidFill>
              </a:rPr>
              <a:t>Correctly identify specific forces acting on “the system of interest”.</a:t>
            </a:r>
          </a:p>
          <a:p>
            <a:pPr marL="1073150" lvl="2" indent="-355600">
              <a:lnSpc>
                <a:spcPct val="110000"/>
              </a:lnSpc>
              <a:buFontTx/>
              <a:buBlip>
                <a:blip r:embed="rId3"/>
              </a:buBlip>
            </a:pPr>
            <a:endParaRPr lang="en-ZA" sz="1200">
              <a:solidFill>
                <a:srgbClr val="000066"/>
              </a:solidFill>
            </a:endParaRPr>
          </a:p>
          <a:p>
            <a:pPr marL="1073150" lvl="2" indent="-355600">
              <a:lnSpc>
                <a:spcPct val="110000"/>
              </a:lnSpc>
              <a:buFontTx/>
              <a:buBlip>
                <a:blip r:embed="rId3"/>
              </a:buBlip>
            </a:pPr>
            <a:r>
              <a:rPr lang="en-ZA" sz="2200">
                <a:solidFill>
                  <a:srgbClr val="000066"/>
                </a:solidFill>
              </a:rPr>
              <a:t>Draw free-body diagrams as part of a problem-solving strategy for dealing with dynamics problems. </a:t>
            </a:r>
          </a:p>
          <a:p>
            <a:pPr marL="1073150" lvl="2" indent="-355600">
              <a:lnSpc>
                <a:spcPct val="110000"/>
              </a:lnSpc>
              <a:buFontTx/>
              <a:buBlip>
                <a:blip r:embed="rId3"/>
              </a:buBlip>
            </a:pPr>
            <a:endParaRPr lang="en-ZA" sz="1200">
              <a:solidFill>
                <a:srgbClr val="000066"/>
              </a:solidFill>
            </a:endParaRPr>
          </a:p>
          <a:p>
            <a:pPr marL="1073150" lvl="2" indent="-355600">
              <a:lnSpc>
                <a:spcPct val="110000"/>
              </a:lnSpc>
              <a:buFontTx/>
              <a:buBlip>
                <a:blip r:embed="rId3"/>
              </a:buBlip>
            </a:pPr>
            <a:r>
              <a:rPr lang="en-ZA" sz="2200">
                <a:solidFill>
                  <a:srgbClr val="000066"/>
                </a:solidFill>
              </a:rPr>
              <a:t>Apply Newton’s laws of motion usefully and </a:t>
            </a:r>
            <a:br>
              <a:rPr lang="en-ZA" sz="2200">
                <a:solidFill>
                  <a:srgbClr val="000066"/>
                </a:solidFill>
              </a:rPr>
            </a:br>
            <a:r>
              <a:rPr lang="en-ZA" sz="2200" i="1">
                <a:solidFill>
                  <a:srgbClr val="000066"/>
                </a:solidFill>
              </a:rPr>
              <a:t>consistently</a:t>
            </a:r>
            <a:r>
              <a:rPr lang="en-ZA" sz="2200" i="1" baseline="30000">
                <a:solidFill>
                  <a:srgbClr val="000066"/>
                </a:solidFill>
              </a:rPr>
              <a:t> </a:t>
            </a:r>
            <a:r>
              <a:rPr lang="en-ZA" sz="2200">
                <a:solidFill>
                  <a:srgbClr val="000066"/>
                </a:solidFill>
              </a:rPr>
              <a:t> to dynamics problems – developing a “Newtonian intuition” of </a:t>
            </a:r>
            <a:r>
              <a:rPr lang="en-US" sz="2200">
                <a:solidFill>
                  <a:srgbClr val="000066"/>
                </a:solidFill>
              </a:rPr>
              <a:t>the connection between force and </a:t>
            </a:r>
            <a:r>
              <a:rPr lang="en-US" sz="2200" i="1">
                <a:solidFill>
                  <a:srgbClr val="000066"/>
                </a:solidFill>
              </a:rPr>
              <a:t>change</a:t>
            </a:r>
            <a:r>
              <a:rPr lang="en-ZA" sz="2200" i="1" baseline="30000">
                <a:solidFill>
                  <a:srgbClr val="000066"/>
                </a:solidFill>
              </a:rPr>
              <a:t> </a:t>
            </a:r>
            <a:r>
              <a:rPr lang="en-US" sz="2200">
                <a:solidFill>
                  <a:srgbClr val="000066"/>
                </a:solidFill>
              </a:rPr>
              <a:t> in motion (acceleration)</a:t>
            </a:r>
            <a:r>
              <a:rPr lang="en-ZA" sz="2200">
                <a:solidFill>
                  <a:srgbClr val="000066"/>
                </a:solidFill>
              </a:rPr>
              <a:t>. </a:t>
            </a:r>
            <a:endParaRPr lang="en-US" sz="2200">
              <a:solidFill>
                <a:srgbClr val="000066"/>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6" name="Rectangle 3"/>
          <p:cNvSpPr>
            <a:spLocks noGrp="1" noChangeArrowheads="1"/>
          </p:cNvSpPr>
          <p:nvPr>
            <p:ph type="dt" sz="quarter" idx="10"/>
          </p:nvPr>
        </p:nvSpPr>
        <p:spPr>
          <a:noFill/>
        </p:spPr>
        <p:txBody>
          <a:bodyPr/>
          <a:lstStyle/>
          <a:p>
            <a:r>
              <a:rPr lang="en-US" smtClean="0"/>
              <a:t>PHY1012F</a:t>
            </a:r>
          </a:p>
        </p:txBody>
      </p:sp>
      <p:sp>
        <p:nvSpPr>
          <p:cNvPr id="280587" name="Slide Number Placeholder 4"/>
          <p:cNvSpPr>
            <a:spLocks noGrp="1"/>
          </p:cNvSpPr>
          <p:nvPr>
            <p:ph type="sldNum" sz="quarter" idx="11"/>
          </p:nvPr>
        </p:nvSpPr>
        <p:spPr>
          <a:noFill/>
        </p:spPr>
        <p:txBody>
          <a:bodyPr/>
          <a:lstStyle/>
          <a:p>
            <a:fld id="{82A6634A-DE90-49ED-ADFD-086161BE8F0D}" type="slidenum">
              <a:rPr lang="en-US" smtClean="0">
                <a:latin typeface="Koala"/>
                <a:cs typeface="Arial" charset="0"/>
              </a:rPr>
              <a:pPr/>
              <a:t>5</a:t>
            </a:fld>
            <a:endParaRPr lang="en-US" smtClean="0">
              <a:latin typeface="Koala"/>
              <a:cs typeface="Arial" charset="0"/>
            </a:endParaRPr>
          </a:p>
        </p:txBody>
      </p:sp>
      <p:sp>
        <p:nvSpPr>
          <p:cNvPr id="280588" name="Rectangle 2"/>
          <p:cNvSpPr>
            <a:spLocks noGrp="1" noChangeArrowheads="1"/>
          </p:cNvSpPr>
          <p:nvPr>
            <p:ph type="title"/>
          </p:nvPr>
        </p:nvSpPr>
        <p:spPr/>
        <p:txBody>
          <a:bodyPr/>
          <a:lstStyle/>
          <a:p>
            <a:pPr eaLnBrk="1" hangingPunct="1"/>
            <a:r>
              <a:rPr lang="en-ZA" smtClean="0"/>
              <a:t>SUPERPOSITION OF FORCES</a:t>
            </a:r>
            <a:endParaRPr lang="en-US" smtClean="0"/>
          </a:p>
        </p:txBody>
      </p:sp>
      <p:sp>
        <p:nvSpPr>
          <p:cNvPr id="280579" name="Rectangle 3"/>
          <p:cNvSpPr>
            <a:spLocks noGrp="1" noChangeArrowheads="1"/>
          </p:cNvSpPr>
          <p:nvPr>
            <p:ph type="body" idx="1"/>
          </p:nvPr>
        </p:nvSpPr>
        <p:spPr>
          <a:xfrm>
            <a:off x="179388" y="1343025"/>
            <a:ext cx="8774112" cy="3813175"/>
          </a:xfrm>
        </p:spPr>
        <p:txBody>
          <a:bodyPr/>
          <a:lstStyle/>
          <a:p>
            <a:pPr lvl="1" indent="0" eaLnBrk="1" hangingPunct="1">
              <a:tabLst>
                <a:tab pos="533400" algn="l"/>
              </a:tabLst>
            </a:pPr>
            <a:r>
              <a:rPr lang="en-ZA" smtClean="0"/>
              <a:t>If several forces act simultaneously on a body, we can determine what is variously called the </a:t>
            </a:r>
          </a:p>
          <a:p>
            <a:pPr lvl="1" indent="0" eaLnBrk="1" hangingPunct="1">
              <a:tabLst>
                <a:tab pos="533400" algn="l"/>
              </a:tabLst>
            </a:pPr>
            <a:endParaRPr lang="en-ZA" sz="600" smtClean="0"/>
          </a:p>
          <a:p>
            <a:pPr lvl="1" indent="0" eaLnBrk="1" hangingPunct="1">
              <a:tabLst>
                <a:tab pos="533400" algn="l"/>
              </a:tabLst>
            </a:pPr>
            <a:r>
              <a:rPr lang="en-ZA" smtClean="0">
                <a:solidFill>
                  <a:srgbClr val="FF0000"/>
                </a:solidFill>
              </a:rPr>
              <a:t>	net force</a:t>
            </a:r>
            <a:r>
              <a:rPr lang="en-ZA" smtClean="0"/>
              <a:t>, </a:t>
            </a:r>
          </a:p>
          <a:p>
            <a:pPr lvl="1" indent="0" eaLnBrk="1" hangingPunct="1">
              <a:tabLst>
                <a:tab pos="533400" algn="l"/>
              </a:tabLst>
            </a:pPr>
            <a:endParaRPr lang="en-ZA" sz="600" smtClean="0"/>
          </a:p>
          <a:p>
            <a:pPr lvl="1" indent="0" eaLnBrk="1" hangingPunct="1">
              <a:tabLst>
                <a:tab pos="533400" algn="l"/>
              </a:tabLst>
            </a:pPr>
            <a:r>
              <a:rPr lang="en-ZA" smtClean="0"/>
              <a:t>	resultant force,                 or  </a:t>
            </a:r>
          </a:p>
          <a:p>
            <a:pPr lvl="1" indent="0" eaLnBrk="1" hangingPunct="1">
              <a:tabLst>
                <a:tab pos="533400" algn="l"/>
              </a:tabLst>
            </a:pPr>
            <a:endParaRPr lang="en-ZA" sz="600" smtClean="0"/>
          </a:p>
          <a:p>
            <a:pPr lvl="1" indent="0" eaLnBrk="1" hangingPunct="1">
              <a:tabLst>
                <a:tab pos="533400" algn="l"/>
              </a:tabLst>
            </a:pPr>
            <a:r>
              <a:rPr lang="en-ZA" smtClean="0"/>
              <a:t>	total force,</a:t>
            </a:r>
            <a:br>
              <a:rPr lang="en-ZA" smtClean="0"/>
            </a:br>
            <a:endParaRPr lang="en-ZA" sz="600" smtClean="0"/>
          </a:p>
          <a:p>
            <a:pPr lvl="1" indent="0" eaLnBrk="1" hangingPunct="1">
              <a:tabLst>
                <a:tab pos="533400" algn="l"/>
              </a:tabLst>
            </a:pPr>
            <a:r>
              <a:rPr lang="en-ZA" smtClean="0"/>
              <a:t>	the sum of all the forces,  </a:t>
            </a:r>
            <a:r>
              <a:rPr lang="en-ZA" b="1" smtClean="0">
                <a:sym typeface="Symbol" pitchFamily="18" charset="2"/>
              </a:rPr>
              <a:t></a:t>
            </a:r>
          </a:p>
          <a:p>
            <a:pPr lvl="1" indent="0" eaLnBrk="1" hangingPunct="1">
              <a:tabLst>
                <a:tab pos="533400" algn="l"/>
              </a:tabLst>
            </a:pPr>
            <a:endParaRPr lang="en-ZA" sz="600" smtClean="0"/>
          </a:p>
          <a:p>
            <a:pPr lvl="1" indent="0" eaLnBrk="1" hangingPunct="1">
              <a:tabLst>
                <a:tab pos="533400" algn="l"/>
              </a:tabLst>
            </a:pPr>
            <a:r>
              <a:rPr lang="en-ZA" smtClean="0"/>
              <a:t>by applying the </a:t>
            </a:r>
            <a:r>
              <a:rPr lang="en-US" smtClean="0"/>
              <a:t>principle of superposition of forces and </a:t>
            </a:r>
            <a:r>
              <a:rPr lang="en-ZA" smtClean="0"/>
              <a:t>using </a:t>
            </a:r>
            <a:r>
              <a:rPr lang="en-ZA" i="1" smtClean="0"/>
              <a:t>vector</a:t>
            </a:r>
            <a:r>
              <a:rPr lang="en-US" sz="2200" i="1" baseline="30000" smtClean="0"/>
              <a:t> </a:t>
            </a:r>
            <a:r>
              <a:rPr lang="en-ZA" smtClean="0"/>
              <a:t> addition:</a:t>
            </a:r>
            <a:endParaRPr lang="en-US" smtClean="0"/>
          </a:p>
        </p:txBody>
      </p:sp>
      <p:graphicFrame>
        <p:nvGraphicFramePr>
          <p:cNvPr id="280580" name="Object 4"/>
          <p:cNvGraphicFramePr>
            <a:graphicFrameLocks noChangeAspect="1"/>
          </p:cNvGraphicFramePr>
          <p:nvPr/>
        </p:nvGraphicFramePr>
        <p:xfrm>
          <a:off x="2424113" y="5205413"/>
          <a:ext cx="4102100" cy="800100"/>
        </p:xfrm>
        <a:graphic>
          <a:graphicData uri="http://schemas.openxmlformats.org/presentationml/2006/ole">
            <mc:AlternateContent xmlns:mc="http://schemas.openxmlformats.org/markup-compatibility/2006">
              <mc:Choice xmlns:v="urn:schemas-microsoft-com:vml" Requires="v">
                <p:oleObj spid="_x0000_s280604" name="Equation" r:id="rId4" imgW="4101840" imgH="799920" progId="Equation.DSMT4">
                  <p:embed/>
                </p:oleObj>
              </mc:Choice>
              <mc:Fallback>
                <p:oleObj name="Equation" r:id="rId4" imgW="4101840" imgH="79992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4113" y="5205413"/>
                        <a:ext cx="41021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0581" name="Object 5"/>
          <p:cNvGraphicFramePr>
            <a:graphicFrameLocks noChangeAspect="1"/>
          </p:cNvGraphicFramePr>
          <p:nvPr/>
        </p:nvGraphicFramePr>
        <p:xfrm>
          <a:off x="2322513" y="2276475"/>
          <a:ext cx="520700" cy="431800"/>
        </p:xfrm>
        <a:graphic>
          <a:graphicData uri="http://schemas.openxmlformats.org/presentationml/2006/ole">
            <mc:AlternateContent xmlns:mc="http://schemas.openxmlformats.org/markup-compatibility/2006">
              <mc:Choice xmlns:v="urn:schemas-microsoft-com:vml" Requires="v">
                <p:oleObj spid="_x0000_s280605" name="Equation" r:id="rId6" imgW="520560" imgH="431640" progId="Equation.DSMT4">
                  <p:embed/>
                </p:oleObj>
              </mc:Choice>
              <mc:Fallback>
                <p:oleObj name="Equation" r:id="rId6" imgW="520560" imgH="431640" progId="Equation.DSMT4">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22513" y="2276475"/>
                        <a:ext cx="5207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0582" name="Object 6"/>
          <p:cNvGraphicFramePr>
            <a:graphicFrameLocks noChangeAspect="1"/>
          </p:cNvGraphicFramePr>
          <p:nvPr/>
        </p:nvGraphicFramePr>
        <p:xfrm>
          <a:off x="3176588" y="2787650"/>
          <a:ext cx="1054100" cy="431800"/>
        </p:xfrm>
        <a:graphic>
          <a:graphicData uri="http://schemas.openxmlformats.org/presentationml/2006/ole">
            <mc:AlternateContent xmlns:mc="http://schemas.openxmlformats.org/markup-compatibility/2006">
              <mc:Choice xmlns:v="urn:schemas-microsoft-com:vml" Requires="v">
                <p:oleObj spid="_x0000_s280606" name="Equation" r:id="rId8" imgW="1054080" imgH="431640" progId="Equation.DSMT4">
                  <p:embed/>
                </p:oleObj>
              </mc:Choice>
              <mc:Fallback>
                <p:oleObj name="Equation" r:id="rId8" imgW="1054080" imgH="431640" progId="Equation.DSMT4">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76588" y="2787650"/>
                        <a:ext cx="10541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0583" name="Object 7"/>
          <p:cNvGraphicFramePr>
            <a:graphicFrameLocks noChangeAspect="1"/>
          </p:cNvGraphicFramePr>
          <p:nvPr/>
        </p:nvGraphicFramePr>
        <p:xfrm>
          <a:off x="4810125" y="2787650"/>
          <a:ext cx="508000" cy="431800"/>
        </p:xfrm>
        <a:graphic>
          <a:graphicData uri="http://schemas.openxmlformats.org/presentationml/2006/ole">
            <mc:AlternateContent xmlns:mc="http://schemas.openxmlformats.org/markup-compatibility/2006">
              <mc:Choice xmlns:v="urn:schemas-microsoft-com:vml" Requires="v">
                <p:oleObj spid="_x0000_s280607" name="Equation" r:id="rId10" imgW="507960" imgH="431640" progId="Equation.DSMT4">
                  <p:embed/>
                </p:oleObj>
              </mc:Choice>
              <mc:Fallback>
                <p:oleObj name="Equation" r:id="rId10" imgW="507960" imgH="431640" progId="Equation.DSMT4">
                  <p:embed/>
                  <p:pic>
                    <p:nvPicPr>
                      <p:cNvPr id="0"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10125" y="2787650"/>
                        <a:ext cx="5080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0584" name="Object 8"/>
          <p:cNvGraphicFramePr>
            <a:graphicFrameLocks noChangeAspect="1"/>
          </p:cNvGraphicFramePr>
          <p:nvPr/>
        </p:nvGraphicFramePr>
        <p:xfrm>
          <a:off x="2492375" y="3278188"/>
          <a:ext cx="660400" cy="431800"/>
        </p:xfrm>
        <a:graphic>
          <a:graphicData uri="http://schemas.openxmlformats.org/presentationml/2006/ole">
            <mc:AlternateContent xmlns:mc="http://schemas.openxmlformats.org/markup-compatibility/2006">
              <mc:Choice xmlns:v="urn:schemas-microsoft-com:vml" Requires="v">
                <p:oleObj spid="_x0000_s280608" name="Equation" r:id="rId12" imgW="660240" imgH="431640" progId="Equation.DSMT4">
                  <p:embed/>
                </p:oleObj>
              </mc:Choice>
              <mc:Fallback>
                <p:oleObj name="Equation" r:id="rId12" imgW="660240" imgH="431640" progId="Equation.DSMT4">
                  <p:embed/>
                  <p:pic>
                    <p:nvPicPr>
                      <p:cNvPr id="0"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92375" y="3278188"/>
                        <a:ext cx="6604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0585" name="Object 9"/>
          <p:cNvGraphicFramePr>
            <a:graphicFrameLocks noChangeAspect="1"/>
          </p:cNvGraphicFramePr>
          <p:nvPr/>
        </p:nvGraphicFramePr>
        <p:xfrm>
          <a:off x="4751388" y="3779838"/>
          <a:ext cx="279400" cy="342900"/>
        </p:xfrm>
        <a:graphic>
          <a:graphicData uri="http://schemas.openxmlformats.org/presentationml/2006/ole">
            <mc:AlternateContent xmlns:mc="http://schemas.openxmlformats.org/markup-compatibility/2006">
              <mc:Choice xmlns:v="urn:schemas-microsoft-com:vml" Requires="v">
                <p:oleObj spid="_x0000_s280609" name="Equation" r:id="rId14" imgW="279360" imgH="342720" progId="Equation.DSMT4">
                  <p:embed/>
                </p:oleObj>
              </mc:Choice>
              <mc:Fallback>
                <p:oleObj name="Equation" r:id="rId14" imgW="279360" imgH="342720" progId="Equation.DSMT4">
                  <p:embed/>
                  <p:pic>
                    <p:nvPicPr>
                      <p:cNvPr id="0" name="Picture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751388" y="3779838"/>
                        <a:ext cx="2794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057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05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057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05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058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8057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058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0579">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058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80579">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05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Rectangle 3"/>
          <p:cNvSpPr>
            <a:spLocks noGrp="1" noChangeArrowheads="1"/>
          </p:cNvSpPr>
          <p:nvPr>
            <p:ph type="dt" sz="quarter" idx="10"/>
          </p:nvPr>
        </p:nvSpPr>
        <p:spPr>
          <a:noFill/>
        </p:spPr>
        <p:txBody>
          <a:bodyPr/>
          <a:lstStyle/>
          <a:p>
            <a:r>
              <a:rPr lang="en-US" smtClean="0"/>
              <a:t>PHY1012F</a:t>
            </a:r>
          </a:p>
        </p:txBody>
      </p:sp>
      <p:sp>
        <p:nvSpPr>
          <p:cNvPr id="287746" name="Slide Number Placeholder 4"/>
          <p:cNvSpPr>
            <a:spLocks noGrp="1"/>
          </p:cNvSpPr>
          <p:nvPr>
            <p:ph type="sldNum" sz="quarter" idx="11"/>
          </p:nvPr>
        </p:nvSpPr>
        <p:spPr>
          <a:noFill/>
        </p:spPr>
        <p:txBody>
          <a:bodyPr/>
          <a:lstStyle/>
          <a:p>
            <a:fld id="{E3197B2A-9F3B-4C92-89FF-55BCCD98B110}" type="slidenum">
              <a:rPr lang="en-US" smtClean="0">
                <a:latin typeface="Koala"/>
                <a:cs typeface="Arial" charset="0"/>
              </a:rPr>
              <a:pPr/>
              <a:t>6</a:t>
            </a:fld>
            <a:endParaRPr lang="en-US" smtClean="0">
              <a:latin typeface="Koala"/>
              <a:cs typeface="Arial" charset="0"/>
            </a:endParaRPr>
          </a:p>
        </p:txBody>
      </p:sp>
      <p:sp>
        <p:nvSpPr>
          <p:cNvPr id="287747" name="Rectangle 2"/>
          <p:cNvSpPr>
            <a:spLocks noGrp="1" noChangeArrowheads="1"/>
          </p:cNvSpPr>
          <p:nvPr>
            <p:ph type="title"/>
          </p:nvPr>
        </p:nvSpPr>
        <p:spPr/>
        <p:txBody>
          <a:bodyPr/>
          <a:lstStyle/>
          <a:p>
            <a:pPr eaLnBrk="1" hangingPunct="1"/>
            <a:r>
              <a:rPr lang="en-ZA" smtClean="0"/>
              <a:t>FORCE and MOTION</a:t>
            </a:r>
            <a:endParaRPr lang="en-US" smtClean="0"/>
          </a:p>
        </p:txBody>
      </p:sp>
      <p:sp>
        <p:nvSpPr>
          <p:cNvPr id="282627" name="Rectangle 3"/>
          <p:cNvSpPr>
            <a:spLocks noGrp="1" noChangeArrowheads="1"/>
          </p:cNvSpPr>
          <p:nvPr>
            <p:ph type="body" idx="1"/>
          </p:nvPr>
        </p:nvSpPr>
        <p:spPr>
          <a:xfrm>
            <a:off x="179388" y="1343025"/>
            <a:ext cx="8774112" cy="4791075"/>
          </a:xfrm>
        </p:spPr>
        <p:txBody>
          <a:bodyPr/>
          <a:lstStyle/>
          <a:p>
            <a:pPr marL="0" indent="0" eaLnBrk="1" hangingPunct="1"/>
            <a:r>
              <a:rPr lang="en-ZA" smtClean="0"/>
              <a:t>Aristotle :</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t>Objects behave according to their “nature”.  By nature, all objects tend to be at rest in their “proper” positions.</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t>“Natural motion” is simply objects striving to return to where they naturally belong.  Things of the earth (e.g. stones) fall;  things of the air (e.g. smoke) rise.  Heavier objects, being </a:t>
            </a:r>
            <a:r>
              <a:rPr lang="en-ZA" sz="2300" i="1" smtClean="0"/>
              <a:t>more</a:t>
            </a:r>
            <a:r>
              <a:rPr lang="en-ZA" sz="2300" i="1" baseline="30000" smtClean="0"/>
              <a:t> </a:t>
            </a:r>
            <a:r>
              <a:rPr lang="en-ZA" sz="2300" smtClean="0"/>
              <a:t> of the earth, fall faster than light objects.</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t>Motion imposed by an pushing or pulling agent is “violent motion” and persists only while the action is sustained .</a:t>
            </a:r>
            <a:endParaRPr lang="en-US" sz="23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262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262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26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Rectangle 3"/>
          <p:cNvSpPr>
            <a:spLocks noGrp="1" noChangeArrowheads="1"/>
          </p:cNvSpPr>
          <p:nvPr>
            <p:ph type="dt" sz="quarter" idx="10"/>
          </p:nvPr>
        </p:nvSpPr>
        <p:spPr>
          <a:noFill/>
        </p:spPr>
        <p:txBody>
          <a:bodyPr/>
          <a:lstStyle/>
          <a:p>
            <a:r>
              <a:rPr lang="en-US" smtClean="0"/>
              <a:t>PHY1012F</a:t>
            </a:r>
          </a:p>
        </p:txBody>
      </p:sp>
      <p:sp>
        <p:nvSpPr>
          <p:cNvPr id="289794" name="Slide Number Placeholder 4"/>
          <p:cNvSpPr>
            <a:spLocks noGrp="1"/>
          </p:cNvSpPr>
          <p:nvPr>
            <p:ph type="sldNum" sz="quarter" idx="11"/>
          </p:nvPr>
        </p:nvSpPr>
        <p:spPr>
          <a:noFill/>
        </p:spPr>
        <p:txBody>
          <a:bodyPr/>
          <a:lstStyle/>
          <a:p>
            <a:fld id="{9BC0F2C4-82A8-491B-9EA9-FE9DAF827B68}" type="slidenum">
              <a:rPr lang="en-US" smtClean="0">
                <a:latin typeface="Koala"/>
                <a:cs typeface="Arial" charset="0"/>
              </a:rPr>
              <a:pPr/>
              <a:t>7</a:t>
            </a:fld>
            <a:endParaRPr lang="en-US" smtClean="0">
              <a:latin typeface="Koala"/>
              <a:cs typeface="Arial" charset="0"/>
            </a:endParaRPr>
          </a:p>
        </p:txBody>
      </p:sp>
      <p:sp>
        <p:nvSpPr>
          <p:cNvPr id="283673" name="Line 25"/>
          <p:cNvSpPr>
            <a:spLocks noChangeShapeType="1"/>
          </p:cNvSpPr>
          <p:nvPr/>
        </p:nvSpPr>
        <p:spPr bwMode="auto">
          <a:xfrm rot="16200000" flipV="1">
            <a:off x="2765425" y="1441450"/>
            <a:ext cx="0" cy="3613150"/>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grpSp>
        <p:nvGrpSpPr>
          <p:cNvPr id="289796" name="Group 20"/>
          <p:cNvGrpSpPr>
            <a:grpSpLocks/>
          </p:cNvGrpSpPr>
          <p:nvPr/>
        </p:nvGrpSpPr>
        <p:grpSpPr bwMode="auto">
          <a:xfrm>
            <a:off x="7658100" y="719138"/>
            <a:ext cx="307975" cy="292100"/>
            <a:chOff x="5246" y="452"/>
            <a:chExt cx="302" cy="287"/>
          </a:xfrm>
        </p:grpSpPr>
        <p:sp>
          <p:nvSpPr>
            <p:cNvPr id="289810" name="Oval 11"/>
            <p:cNvSpPr>
              <a:spLocks noChangeArrowheads="1"/>
            </p:cNvSpPr>
            <p:nvPr/>
          </p:nvSpPr>
          <p:spPr bwMode="auto">
            <a:xfrm rot="2049538">
              <a:off x="5246" y="499"/>
              <a:ext cx="96" cy="24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289811" name="Oval 12"/>
            <p:cNvSpPr>
              <a:spLocks noChangeArrowheads="1"/>
            </p:cNvSpPr>
            <p:nvPr/>
          </p:nvSpPr>
          <p:spPr bwMode="auto">
            <a:xfrm rot="2267886">
              <a:off x="5314" y="570"/>
              <a:ext cx="148" cy="41"/>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289812" name="Oval 13"/>
            <p:cNvSpPr>
              <a:spLocks noChangeArrowheads="1"/>
            </p:cNvSpPr>
            <p:nvPr/>
          </p:nvSpPr>
          <p:spPr bwMode="auto">
            <a:xfrm>
              <a:off x="5421" y="613"/>
              <a:ext cx="127" cy="30"/>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289813" name="Oval 15"/>
            <p:cNvSpPr>
              <a:spLocks noChangeArrowheads="1"/>
            </p:cNvSpPr>
            <p:nvPr/>
          </p:nvSpPr>
          <p:spPr bwMode="auto">
            <a:xfrm rot="2655838">
              <a:off x="5363" y="452"/>
              <a:ext cx="75" cy="102"/>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sp>
        <p:nvSpPr>
          <p:cNvPr id="289797" name="Rectangle 2"/>
          <p:cNvSpPr>
            <a:spLocks noGrp="1" noChangeArrowheads="1"/>
          </p:cNvSpPr>
          <p:nvPr>
            <p:ph type="title"/>
          </p:nvPr>
        </p:nvSpPr>
        <p:spPr/>
        <p:txBody>
          <a:bodyPr/>
          <a:lstStyle/>
          <a:p>
            <a:pPr eaLnBrk="1" hangingPunct="1"/>
            <a:r>
              <a:rPr lang="en-ZA" smtClean="0"/>
              <a:t>FORCE and MOTION</a:t>
            </a:r>
            <a:endParaRPr lang="en-US" smtClean="0"/>
          </a:p>
        </p:txBody>
      </p:sp>
      <p:sp>
        <p:nvSpPr>
          <p:cNvPr id="283651" name="Rectangle 3"/>
          <p:cNvSpPr>
            <a:spLocks noGrp="1" noChangeArrowheads="1"/>
          </p:cNvSpPr>
          <p:nvPr>
            <p:ph type="body" idx="1"/>
          </p:nvPr>
        </p:nvSpPr>
        <p:spPr>
          <a:xfrm>
            <a:off x="179388" y="1343025"/>
            <a:ext cx="5432425" cy="1955800"/>
          </a:xfrm>
        </p:spPr>
        <p:txBody>
          <a:bodyPr/>
          <a:lstStyle/>
          <a:p>
            <a:pPr marL="0" indent="0" eaLnBrk="1" hangingPunct="1"/>
            <a:r>
              <a:rPr lang="en-ZA" smtClean="0"/>
              <a:t>Galileo:</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t>In the absence of air resistance, all objects fall at the same rate.</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solidFill>
                  <a:srgbClr val="EBEBFF"/>
                </a:solidFill>
              </a:rPr>
              <a:t>a</a:t>
            </a:r>
            <a:endParaRPr lang="en-US" sz="2300" smtClean="0">
              <a:solidFill>
                <a:srgbClr val="EBEBFF"/>
              </a:solidFill>
            </a:endParaRPr>
          </a:p>
        </p:txBody>
      </p:sp>
      <p:pic>
        <p:nvPicPr>
          <p:cNvPr id="289799" name="Picture 6" descr="Pisa_torre1C"/>
          <p:cNvPicPr>
            <a:picLocks noChangeAspect="1" noChangeArrowheads="1"/>
          </p:cNvPicPr>
          <p:nvPr/>
        </p:nvPicPr>
        <p:blipFill>
          <a:blip r:embed="rId4"/>
          <a:srcRect b="970"/>
          <a:stretch>
            <a:fillRect/>
          </a:stretch>
        </p:blipFill>
        <p:spPr bwMode="auto">
          <a:xfrm>
            <a:off x="6919913" y="661988"/>
            <a:ext cx="817562" cy="2268537"/>
          </a:xfrm>
          <a:prstGeom prst="rect">
            <a:avLst/>
          </a:prstGeom>
          <a:noFill/>
          <a:ln w="9525">
            <a:noFill/>
            <a:miter lim="800000"/>
            <a:headEnd/>
            <a:tailEnd/>
          </a:ln>
        </p:spPr>
      </p:pic>
      <p:sp>
        <p:nvSpPr>
          <p:cNvPr id="283655" name="Oval 7"/>
          <p:cNvSpPr>
            <a:spLocks noChangeAspect="1" noChangeArrowheads="1"/>
          </p:cNvSpPr>
          <p:nvPr/>
        </p:nvSpPr>
        <p:spPr bwMode="auto">
          <a:xfrm>
            <a:off x="7847013" y="914400"/>
            <a:ext cx="82550" cy="825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289801" name="Line 19"/>
          <p:cNvSpPr>
            <a:spLocks noChangeShapeType="1"/>
          </p:cNvSpPr>
          <p:nvPr/>
        </p:nvSpPr>
        <p:spPr bwMode="auto">
          <a:xfrm>
            <a:off x="6783388" y="2928938"/>
            <a:ext cx="1800225" cy="0"/>
          </a:xfrm>
          <a:prstGeom prst="line">
            <a:avLst/>
          </a:prstGeom>
          <a:noFill/>
          <a:ln w="25400">
            <a:solidFill>
              <a:schemeClr val="tx1"/>
            </a:solidFill>
            <a:round/>
            <a:headEnd/>
            <a:tailEnd type="none" w="lg" len="lg"/>
          </a:ln>
        </p:spPr>
        <p:txBody>
          <a:bodyPr lIns="90000" tIns="46800" rIns="90000" bIns="46800"/>
          <a:lstStyle/>
          <a:p>
            <a:endParaRPr lang="en-US"/>
          </a:p>
        </p:txBody>
      </p:sp>
      <p:sp>
        <p:nvSpPr>
          <p:cNvPr id="283669" name="Oval 21"/>
          <p:cNvSpPr>
            <a:spLocks noChangeAspect="1" noChangeArrowheads="1"/>
          </p:cNvSpPr>
          <p:nvPr/>
        </p:nvSpPr>
        <p:spPr bwMode="auto">
          <a:xfrm>
            <a:off x="7967663" y="857250"/>
            <a:ext cx="139700" cy="13970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283670" name="Freeform 22"/>
          <p:cNvSpPr>
            <a:spLocks/>
          </p:cNvSpPr>
          <p:nvPr/>
        </p:nvSpPr>
        <p:spPr bwMode="auto">
          <a:xfrm>
            <a:off x="971550" y="3067050"/>
            <a:ext cx="3594100" cy="1441450"/>
          </a:xfrm>
          <a:custGeom>
            <a:avLst/>
            <a:gdLst>
              <a:gd name="T0" fmla="*/ 0 w 2264"/>
              <a:gd name="T1" fmla="*/ 2147483647 h 908"/>
              <a:gd name="T2" fmla="*/ 2147483647 w 2264"/>
              <a:gd name="T3" fmla="*/ 2147483647 h 908"/>
              <a:gd name="T4" fmla="*/ 2147483647 w 2264"/>
              <a:gd name="T5" fmla="*/ 2147483647 h 908"/>
              <a:gd name="T6" fmla="*/ 2147483647 w 2264"/>
              <a:gd name="T7" fmla="*/ 0 h 908"/>
              <a:gd name="T8" fmla="*/ 0 60000 65536"/>
              <a:gd name="T9" fmla="*/ 0 60000 65536"/>
              <a:gd name="T10" fmla="*/ 0 60000 65536"/>
              <a:gd name="T11" fmla="*/ 0 60000 65536"/>
              <a:gd name="T12" fmla="*/ 0 w 2264"/>
              <a:gd name="T13" fmla="*/ 0 h 908"/>
              <a:gd name="T14" fmla="*/ 2264 w 2264"/>
              <a:gd name="T15" fmla="*/ 908 h 908"/>
            </a:gdLst>
            <a:ahLst/>
            <a:cxnLst>
              <a:cxn ang="T8">
                <a:pos x="T0" y="T1"/>
              </a:cxn>
              <a:cxn ang="T9">
                <a:pos x="T2" y="T3"/>
              </a:cxn>
              <a:cxn ang="T10">
                <a:pos x="T4" y="T5"/>
              </a:cxn>
              <a:cxn ang="T11">
                <a:pos x="T6" y="T7"/>
              </a:cxn>
            </a:cxnLst>
            <a:rect l="T12" t="T13" r="T14" b="T15"/>
            <a:pathLst>
              <a:path w="2264" h="908">
                <a:moveTo>
                  <a:pt x="0" y="1"/>
                </a:moveTo>
                <a:cubicBezTo>
                  <a:pt x="0" y="1"/>
                  <a:pt x="521" y="547"/>
                  <a:pt x="672" y="680"/>
                </a:cubicBezTo>
                <a:cubicBezTo>
                  <a:pt x="956" y="908"/>
                  <a:pt x="1292" y="908"/>
                  <a:pt x="1580" y="676"/>
                </a:cubicBezTo>
                <a:lnTo>
                  <a:pt x="2264" y="0"/>
                </a:lnTo>
              </a:path>
            </a:pathLst>
          </a:custGeom>
          <a:noFill/>
          <a:ln w="15875">
            <a:solidFill>
              <a:schemeClr val="tx1"/>
            </a:solidFill>
            <a:round/>
            <a:headEnd/>
            <a:tailEnd type="none" w="lg" len="lg"/>
          </a:ln>
        </p:spPr>
        <p:txBody>
          <a:bodyPr lIns="90000" tIns="46800" rIns="90000" bIns="46800"/>
          <a:lstStyle/>
          <a:p>
            <a:endParaRPr lang="en-US"/>
          </a:p>
        </p:txBody>
      </p:sp>
      <p:sp>
        <p:nvSpPr>
          <p:cNvPr id="283671" name="Oval 23"/>
          <p:cNvSpPr>
            <a:spLocks noChangeArrowheads="1"/>
          </p:cNvSpPr>
          <p:nvPr/>
        </p:nvSpPr>
        <p:spPr bwMode="auto">
          <a:xfrm>
            <a:off x="1230313" y="3068638"/>
            <a:ext cx="360362" cy="360362"/>
          </a:xfrm>
          <a:prstGeom prst="ellipse">
            <a:avLst/>
          </a:prstGeom>
          <a:gradFill rotWithShape="1">
            <a:gsLst>
              <a:gs pos="0">
                <a:schemeClr val="bg1"/>
              </a:gs>
              <a:gs pos="100000">
                <a:schemeClr val="bg1">
                  <a:gamma/>
                  <a:shade val="38039"/>
                  <a:invGamma/>
                </a:schemeClr>
              </a:gs>
            </a:gsLst>
            <a:path path="rect">
              <a:fillToRect r="100000" b="100000"/>
            </a:path>
          </a:gradFill>
          <a:ln w="15875" algn="ctr">
            <a:solidFill>
              <a:schemeClr val="tx1"/>
            </a:solidFill>
            <a:round/>
            <a:headEnd/>
            <a:tailEnd type="none" w="lg" len="lg"/>
          </a:ln>
          <a:effectLst/>
        </p:spPr>
        <p:txBody>
          <a:bodyPr wrap="none" lIns="90000" tIns="46800" rIns="90000" bIns="46800" anchor="ctr"/>
          <a:lstStyle/>
          <a:p>
            <a:pPr>
              <a:lnSpc>
                <a:spcPct val="110000"/>
              </a:lnSpc>
              <a:defRPr/>
            </a:pPr>
            <a:endParaRPr lang="en-ZA">
              <a:cs typeface="+mn-cs"/>
            </a:endParaRPr>
          </a:p>
        </p:txBody>
      </p:sp>
      <p:grpSp>
        <p:nvGrpSpPr>
          <p:cNvPr id="283674" name="Group 26"/>
          <p:cNvGrpSpPr>
            <a:grpSpLocks/>
          </p:cNvGrpSpPr>
          <p:nvPr/>
        </p:nvGrpSpPr>
        <p:grpSpPr bwMode="auto">
          <a:xfrm>
            <a:off x="7450138" y="1149350"/>
            <a:ext cx="1641475" cy="1790700"/>
            <a:chOff x="4693" y="724"/>
            <a:chExt cx="1034" cy="1128"/>
          </a:xfrm>
        </p:grpSpPr>
        <p:grpSp>
          <p:nvGrpSpPr>
            <p:cNvPr id="289806" name="Group 27"/>
            <p:cNvGrpSpPr>
              <a:grpSpLocks/>
            </p:cNvGrpSpPr>
            <p:nvPr/>
          </p:nvGrpSpPr>
          <p:grpSpPr bwMode="auto">
            <a:xfrm>
              <a:off x="4693" y="724"/>
              <a:ext cx="1034" cy="384"/>
              <a:chOff x="4693" y="724"/>
              <a:chExt cx="1034" cy="384"/>
            </a:xfrm>
          </p:grpSpPr>
          <p:sp>
            <p:nvSpPr>
              <p:cNvPr id="289808" name="AutoShape 28"/>
              <p:cNvSpPr>
                <a:spLocks noChangeArrowheads="1"/>
              </p:cNvSpPr>
              <p:nvPr/>
            </p:nvSpPr>
            <p:spPr bwMode="auto">
              <a:xfrm>
                <a:off x="4919" y="724"/>
                <a:ext cx="704" cy="384"/>
              </a:xfrm>
              <a:prstGeom prst="wedgeRoundRectCallout">
                <a:avLst>
                  <a:gd name="adj1" fmla="val -5824"/>
                  <a:gd name="adj2" fmla="val 76824"/>
                  <a:gd name="adj3" fmla="val 16667"/>
                </a:avLst>
              </a:prstGeom>
              <a:noFill/>
              <a:ln w="15875" algn="ctr">
                <a:solidFill>
                  <a:schemeClr val="tx1"/>
                </a:solidFill>
                <a:miter lim="800000"/>
                <a:headEnd/>
                <a:tailEnd type="none" w="lg" len="lg"/>
              </a:ln>
            </p:spPr>
            <p:txBody>
              <a:bodyPr lIns="90000" tIns="46800" rIns="90000" bIns="46800"/>
              <a:lstStyle/>
              <a:p>
                <a:pPr algn="ctr">
                  <a:lnSpc>
                    <a:spcPct val="110000"/>
                  </a:lnSpc>
                </a:pPr>
                <a:endParaRPr lang="en-ZA"/>
              </a:p>
            </p:txBody>
          </p:sp>
          <p:sp>
            <p:nvSpPr>
              <p:cNvPr id="289809" name="Rectangle 29"/>
              <p:cNvSpPr>
                <a:spLocks noChangeArrowheads="1"/>
              </p:cNvSpPr>
              <p:nvPr/>
            </p:nvSpPr>
            <p:spPr bwMode="auto">
              <a:xfrm>
                <a:off x="4693" y="736"/>
                <a:ext cx="1034" cy="352"/>
              </a:xfrm>
              <a:prstGeom prst="rect">
                <a:avLst/>
              </a:prstGeom>
              <a:noFill/>
              <a:ln w="9525">
                <a:noFill/>
                <a:miter lim="800000"/>
                <a:headEnd/>
                <a:tailEnd/>
              </a:ln>
            </p:spPr>
            <p:txBody>
              <a:bodyPr lIns="90000" tIns="46800" rIns="90000" bIns="46800">
                <a:spAutoFit/>
              </a:bodyPr>
              <a:lstStyle/>
              <a:p>
                <a:pPr marL="179388" lvl="1" algn="ctr">
                  <a:lnSpc>
                    <a:spcPct val="110000"/>
                  </a:lnSpc>
                  <a:buFont typeface="Arial" charset="0"/>
                  <a:buNone/>
                </a:pPr>
                <a:r>
                  <a:rPr lang="en-US" sz="1400">
                    <a:solidFill>
                      <a:srgbClr val="000066"/>
                    </a:solidFill>
                  </a:rPr>
                  <a:t>How about that!</a:t>
                </a:r>
              </a:p>
            </p:txBody>
          </p:sp>
        </p:grpSp>
        <p:pic>
          <p:nvPicPr>
            <p:cNvPr id="289807" name="Picture 30" descr="astronaut2"/>
            <p:cNvPicPr>
              <a:picLocks noChangeAspect="1" noChangeArrowheads="1"/>
            </p:cNvPicPr>
            <p:nvPr/>
          </p:nvPicPr>
          <p:blipFill>
            <a:blip r:embed="rId5"/>
            <a:srcRect/>
            <a:stretch>
              <a:fillRect/>
            </a:stretch>
          </p:blipFill>
          <p:spPr bwMode="auto">
            <a:xfrm rot="918063" flipH="1">
              <a:off x="5069" y="1162"/>
              <a:ext cx="427" cy="69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fill="hold" grpId="0" nodeType="clickEffect">
                                  <p:stCondLst>
                                    <p:cond delay="0"/>
                                  </p:stCondLst>
                                  <p:childTnLst>
                                    <p:animMotion origin="layout" path="M -3.05556E-6 4.81481E-6 L -3.05556E-6 0.28101 " pathEditMode="relative" rAng="0" ptsTypes="AA">
                                      <p:cBhvr>
                                        <p:cTn id="6" dur="2000" fill="hold"/>
                                        <p:tgtEl>
                                          <p:spTgt spid="283669"/>
                                        </p:tgtEl>
                                        <p:attrNameLst>
                                          <p:attrName>ppt_x</p:attrName>
                                          <p:attrName>ppt_y</p:attrName>
                                        </p:attrNameLst>
                                      </p:cBhvr>
                                      <p:rCtr x="0" y="141"/>
                                    </p:animMotion>
                                  </p:childTnLst>
                                </p:cTn>
                              </p:par>
                              <p:par>
                                <p:cTn id="7" presetID="42" presetClass="path" presetSubtype="0" accel="50000" fill="hold" grpId="0" nodeType="withEffect">
                                  <p:stCondLst>
                                    <p:cond delay="0"/>
                                  </p:stCondLst>
                                  <p:childTnLst>
                                    <p:animMotion origin="layout" path="M -3.61111E-6 -1.85185E-6 L -3.61111E-6 0.28056 " pathEditMode="relative" rAng="0" ptsTypes="AA">
                                      <p:cBhvr>
                                        <p:cTn id="8" dur="2000" fill="hold"/>
                                        <p:tgtEl>
                                          <p:spTgt spid="283655"/>
                                        </p:tgtEl>
                                        <p:attrNameLst>
                                          <p:attrName>ppt_x</p:attrName>
                                          <p:attrName>ppt_y</p:attrName>
                                        </p:attrNameLst>
                                      </p:cBhvr>
                                      <p:rCtr x="0" y="140"/>
                                    </p:animMotion>
                                  </p:childTnLst>
                                </p:cTn>
                              </p:par>
                              <p:par>
                                <p:cTn id="9" presetID="1" presetClass="entr" presetSubtype="0" fill="hold" nodeType="withEffect">
                                  <p:stCondLst>
                                    <p:cond delay="2500"/>
                                  </p:stCondLst>
                                  <p:childTnLst>
                                    <p:set>
                                      <p:cBhvr>
                                        <p:cTn id="10" dur="1" fill="hold">
                                          <p:stCondLst>
                                            <p:cond delay="0"/>
                                          </p:stCondLst>
                                        </p:cTn>
                                        <p:tgtEl>
                                          <p:spTgt spid="2836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365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367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36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autoRev="1" fill="hold" grpId="1" nodeType="clickEffect">
                                  <p:stCondLst>
                                    <p:cond delay="0"/>
                                  </p:stCondLst>
                                  <p:childTnLst>
                                    <p:animMotion origin="layout" path="M 3.33333E-6 -0.00046 L 0.08611 0.11435 C 0.11944 0.15139 0.175 0.15324 0.20902 0.11435 L 0.29583 -0.00046 " pathEditMode="relative" rAng="0" ptsTypes="FfFF">
                                      <p:cBhvr>
                                        <p:cTn id="22" dur="2000" fill="hold"/>
                                        <p:tgtEl>
                                          <p:spTgt spid="283671"/>
                                        </p:tgtEl>
                                        <p:attrNameLst>
                                          <p:attrName>ppt_x</p:attrName>
                                          <p:attrName>ppt_y</p:attrName>
                                        </p:attrNameLst>
                                      </p:cBhvr>
                                      <p:rCtr x="148" y="77"/>
                                    </p:animMotion>
                                  </p:childTnLst>
                                </p:cTn>
                              </p:par>
                              <p:par>
                                <p:cTn id="23" presetID="10" presetClass="entr" presetSubtype="0" fill="hold" grpId="0" nodeType="withEffect">
                                  <p:stCondLst>
                                    <p:cond delay="500"/>
                                  </p:stCondLst>
                                  <p:childTnLst>
                                    <p:set>
                                      <p:cBhvr>
                                        <p:cTn id="24" dur="1" fill="hold">
                                          <p:stCondLst>
                                            <p:cond delay="0"/>
                                          </p:stCondLst>
                                        </p:cTn>
                                        <p:tgtEl>
                                          <p:spTgt spid="283673"/>
                                        </p:tgtEl>
                                        <p:attrNameLst>
                                          <p:attrName>style.visibility</p:attrName>
                                        </p:attrNameLst>
                                      </p:cBhvr>
                                      <p:to>
                                        <p:strVal val="visible"/>
                                      </p:to>
                                    </p:set>
                                    <p:animEffect transition="in" filter="fade">
                                      <p:cBhvr>
                                        <p:cTn id="25" dur="1000"/>
                                        <p:tgtEl>
                                          <p:spTgt spid="283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73" grpId="0" animBg="1"/>
      <p:bldP spid="283655" grpId="0" animBg="1"/>
      <p:bldP spid="283669" grpId="0" animBg="1"/>
      <p:bldP spid="283670" grpId="0" animBg="1"/>
      <p:bldP spid="283671" grpId="0" animBg="1"/>
      <p:bldP spid="283671"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1" name="Rectangle 3"/>
          <p:cNvSpPr>
            <a:spLocks noGrp="1" noChangeArrowheads="1"/>
          </p:cNvSpPr>
          <p:nvPr>
            <p:ph type="dt" sz="quarter" idx="10"/>
          </p:nvPr>
        </p:nvSpPr>
        <p:spPr>
          <a:noFill/>
        </p:spPr>
        <p:txBody>
          <a:bodyPr/>
          <a:lstStyle/>
          <a:p>
            <a:r>
              <a:rPr lang="en-US" smtClean="0"/>
              <a:t>PHY1012F</a:t>
            </a:r>
          </a:p>
        </p:txBody>
      </p:sp>
      <p:sp>
        <p:nvSpPr>
          <p:cNvPr id="291842" name="Slide Number Placeholder 4"/>
          <p:cNvSpPr>
            <a:spLocks noGrp="1"/>
          </p:cNvSpPr>
          <p:nvPr>
            <p:ph type="sldNum" sz="quarter" idx="11"/>
          </p:nvPr>
        </p:nvSpPr>
        <p:spPr>
          <a:noFill/>
        </p:spPr>
        <p:txBody>
          <a:bodyPr/>
          <a:lstStyle/>
          <a:p>
            <a:fld id="{ED6D2942-E0A9-4CD9-AFDF-CA5C5C527ADF}" type="slidenum">
              <a:rPr lang="en-US" smtClean="0">
                <a:latin typeface="Koala"/>
                <a:cs typeface="Arial" charset="0"/>
              </a:rPr>
              <a:pPr/>
              <a:t>8</a:t>
            </a:fld>
            <a:endParaRPr lang="en-US" smtClean="0">
              <a:latin typeface="Koala"/>
              <a:cs typeface="Arial" charset="0"/>
            </a:endParaRPr>
          </a:p>
        </p:txBody>
      </p:sp>
      <p:sp>
        <p:nvSpPr>
          <p:cNvPr id="285698" name="Line 2"/>
          <p:cNvSpPr>
            <a:spLocks noChangeShapeType="1"/>
          </p:cNvSpPr>
          <p:nvPr/>
        </p:nvSpPr>
        <p:spPr bwMode="auto">
          <a:xfrm rot="16200000" flipV="1">
            <a:off x="3771107" y="435768"/>
            <a:ext cx="0" cy="5624513"/>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grpSp>
        <p:nvGrpSpPr>
          <p:cNvPr id="291844" name="Group 16"/>
          <p:cNvGrpSpPr>
            <a:grpSpLocks/>
          </p:cNvGrpSpPr>
          <p:nvPr/>
        </p:nvGrpSpPr>
        <p:grpSpPr bwMode="auto">
          <a:xfrm>
            <a:off x="7658100" y="719138"/>
            <a:ext cx="195263" cy="330200"/>
            <a:chOff x="4824" y="453"/>
            <a:chExt cx="123" cy="208"/>
          </a:xfrm>
        </p:grpSpPr>
        <p:sp>
          <p:nvSpPr>
            <p:cNvPr id="291853" name="Oval 4"/>
            <p:cNvSpPr>
              <a:spLocks noChangeArrowheads="1"/>
            </p:cNvSpPr>
            <p:nvPr/>
          </p:nvSpPr>
          <p:spPr bwMode="auto">
            <a:xfrm rot="2049538">
              <a:off x="4824" y="483"/>
              <a:ext cx="62" cy="154"/>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291854" name="Oval 5"/>
            <p:cNvSpPr>
              <a:spLocks noChangeArrowheads="1"/>
            </p:cNvSpPr>
            <p:nvPr/>
          </p:nvSpPr>
          <p:spPr bwMode="auto">
            <a:xfrm rot="5957494">
              <a:off x="4831" y="541"/>
              <a:ext cx="95" cy="26"/>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291855" name="Oval 6"/>
            <p:cNvSpPr>
              <a:spLocks noChangeArrowheads="1"/>
            </p:cNvSpPr>
            <p:nvPr/>
          </p:nvSpPr>
          <p:spPr bwMode="auto">
            <a:xfrm rot="5746944">
              <a:off x="4828" y="610"/>
              <a:ext cx="82" cy="19"/>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sp>
          <p:nvSpPr>
            <p:cNvPr id="291856" name="Oval 7"/>
            <p:cNvSpPr>
              <a:spLocks noChangeArrowheads="1"/>
            </p:cNvSpPr>
            <p:nvPr/>
          </p:nvSpPr>
          <p:spPr bwMode="auto">
            <a:xfrm rot="2655838">
              <a:off x="4899" y="453"/>
              <a:ext cx="48" cy="65"/>
            </a:xfrm>
            <a:prstGeom prst="ellipse">
              <a:avLst/>
            </a:prstGeom>
            <a:solidFill>
              <a:srgbClr val="FFFFFF"/>
            </a:solidFill>
            <a:ln w="9525">
              <a:solidFill>
                <a:srgbClr val="000000"/>
              </a:solidFill>
              <a:round/>
              <a:headEnd/>
              <a:tailEnd/>
            </a:ln>
          </p:spPr>
          <p:txBody>
            <a:bodyPr/>
            <a:lstStyle/>
            <a:p>
              <a:pPr>
                <a:lnSpc>
                  <a:spcPct val="110000"/>
                </a:lnSpc>
              </a:pPr>
              <a:endParaRPr lang="en-ZA"/>
            </a:p>
          </p:txBody>
        </p:sp>
      </p:grpSp>
      <p:sp>
        <p:nvSpPr>
          <p:cNvPr id="291845" name="Rectangle 8"/>
          <p:cNvSpPr>
            <a:spLocks noGrp="1" noChangeArrowheads="1"/>
          </p:cNvSpPr>
          <p:nvPr>
            <p:ph type="title"/>
          </p:nvPr>
        </p:nvSpPr>
        <p:spPr/>
        <p:txBody>
          <a:bodyPr/>
          <a:lstStyle/>
          <a:p>
            <a:pPr eaLnBrk="1" hangingPunct="1"/>
            <a:r>
              <a:rPr lang="en-ZA" smtClean="0"/>
              <a:t>FORCE and MOTION</a:t>
            </a:r>
            <a:endParaRPr lang="en-US" smtClean="0"/>
          </a:p>
        </p:txBody>
      </p:sp>
      <p:sp>
        <p:nvSpPr>
          <p:cNvPr id="291846" name="Rectangle 9"/>
          <p:cNvSpPr>
            <a:spLocks noGrp="1" noChangeArrowheads="1"/>
          </p:cNvSpPr>
          <p:nvPr>
            <p:ph type="body" idx="1"/>
          </p:nvPr>
        </p:nvSpPr>
        <p:spPr>
          <a:xfrm>
            <a:off x="179388" y="1343025"/>
            <a:ext cx="5432425" cy="1955800"/>
          </a:xfrm>
        </p:spPr>
        <p:txBody>
          <a:bodyPr/>
          <a:lstStyle/>
          <a:p>
            <a:pPr marL="0" indent="0" eaLnBrk="1" hangingPunct="1"/>
            <a:r>
              <a:rPr lang="en-ZA" smtClean="0"/>
              <a:t>Galileo:</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t>In the absence of air resistance, all objects fall at the same rate.</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solidFill>
                  <a:srgbClr val="EBEBFF"/>
                </a:solidFill>
              </a:rPr>
              <a:t>a</a:t>
            </a:r>
            <a:endParaRPr lang="en-US" sz="2300" smtClean="0">
              <a:solidFill>
                <a:srgbClr val="EBEBFF"/>
              </a:solidFill>
            </a:endParaRPr>
          </a:p>
        </p:txBody>
      </p:sp>
      <p:pic>
        <p:nvPicPr>
          <p:cNvPr id="291847" name="Picture 10" descr="Pisa_torre1C"/>
          <p:cNvPicPr>
            <a:picLocks noChangeAspect="1" noChangeArrowheads="1"/>
          </p:cNvPicPr>
          <p:nvPr/>
        </p:nvPicPr>
        <p:blipFill>
          <a:blip r:embed="rId4"/>
          <a:srcRect b="970"/>
          <a:stretch>
            <a:fillRect/>
          </a:stretch>
        </p:blipFill>
        <p:spPr bwMode="auto">
          <a:xfrm>
            <a:off x="6919913" y="661988"/>
            <a:ext cx="817562" cy="2268537"/>
          </a:xfrm>
          <a:prstGeom prst="rect">
            <a:avLst/>
          </a:prstGeom>
          <a:noFill/>
          <a:ln w="9525">
            <a:noFill/>
            <a:miter lim="800000"/>
            <a:headEnd/>
            <a:tailEnd/>
          </a:ln>
        </p:spPr>
      </p:pic>
      <p:sp>
        <p:nvSpPr>
          <p:cNvPr id="291848" name="Oval 11"/>
          <p:cNvSpPr>
            <a:spLocks noChangeAspect="1" noChangeArrowheads="1"/>
          </p:cNvSpPr>
          <p:nvPr/>
        </p:nvSpPr>
        <p:spPr bwMode="auto">
          <a:xfrm>
            <a:off x="7839075" y="2835275"/>
            <a:ext cx="82550" cy="825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291849" name="Line 12"/>
          <p:cNvSpPr>
            <a:spLocks noChangeShapeType="1"/>
          </p:cNvSpPr>
          <p:nvPr/>
        </p:nvSpPr>
        <p:spPr bwMode="auto">
          <a:xfrm>
            <a:off x="6783388" y="2928938"/>
            <a:ext cx="1800225" cy="0"/>
          </a:xfrm>
          <a:prstGeom prst="line">
            <a:avLst/>
          </a:prstGeom>
          <a:noFill/>
          <a:ln w="25400">
            <a:solidFill>
              <a:schemeClr val="tx1"/>
            </a:solidFill>
            <a:round/>
            <a:headEnd/>
            <a:tailEnd type="none" w="lg" len="lg"/>
          </a:ln>
        </p:spPr>
        <p:txBody>
          <a:bodyPr lIns="90000" tIns="46800" rIns="90000" bIns="46800"/>
          <a:lstStyle/>
          <a:p>
            <a:endParaRPr lang="en-US"/>
          </a:p>
        </p:txBody>
      </p:sp>
      <p:sp>
        <p:nvSpPr>
          <p:cNvPr id="291850" name="Oval 13"/>
          <p:cNvSpPr>
            <a:spLocks noChangeAspect="1" noChangeArrowheads="1"/>
          </p:cNvSpPr>
          <p:nvPr/>
        </p:nvSpPr>
        <p:spPr bwMode="auto">
          <a:xfrm>
            <a:off x="7959725" y="2778125"/>
            <a:ext cx="139700" cy="13970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291851" name="Freeform 14"/>
          <p:cNvSpPr>
            <a:spLocks/>
          </p:cNvSpPr>
          <p:nvPr/>
        </p:nvSpPr>
        <p:spPr bwMode="auto">
          <a:xfrm>
            <a:off x="971550" y="3063875"/>
            <a:ext cx="5764213" cy="1516063"/>
          </a:xfrm>
          <a:custGeom>
            <a:avLst/>
            <a:gdLst>
              <a:gd name="T0" fmla="*/ 0 w 3631"/>
              <a:gd name="T1" fmla="*/ 2147483647 h 955"/>
              <a:gd name="T2" fmla="*/ 2147483647 w 3631"/>
              <a:gd name="T3" fmla="*/ 2147483647 h 955"/>
              <a:gd name="T4" fmla="*/ 2147483647 w 3631"/>
              <a:gd name="T5" fmla="*/ 2147483647 h 955"/>
              <a:gd name="T6" fmla="*/ 2147483647 w 3631"/>
              <a:gd name="T7" fmla="*/ 0 h 955"/>
              <a:gd name="T8" fmla="*/ 0 60000 65536"/>
              <a:gd name="T9" fmla="*/ 0 60000 65536"/>
              <a:gd name="T10" fmla="*/ 0 60000 65536"/>
              <a:gd name="T11" fmla="*/ 0 60000 65536"/>
              <a:gd name="T12" fmla="*/ 0 w 3631"/>
              <a:gd name="T13" fmla="*/ 0 h 955"/>
              <a:gd name="T14" fmla="*/ 3631 w 3631"/>
              <a:gd name="T15" fmla="*/ 955 h 955"/>
            </a:gdLst>
            <a:ahLst/>
            <a:cxnLst>
              <a:cxn ang="T8">
                <a:pos x="T0" y="T1"/>
              </a:cxn>
              <a:cxn ang="T9">
                <a:pos x="T2" y="T3"/>
              </a:cxn>
              <a:cxn ang="T10">
                <a:pos x="T4" y="T5"/>
              </a:cxn>
              <a:cxn ang="T11">
                <a:pos x="T6" y="T7"/>
              </a:cxn>
            </a:cxnLst>
            <a:rect l="T12" t="T13" r="T14" b="T15"/>
            <a:pathLst>
              <a:path w="3631" h="955">
                <a:moveTo>
                  <a:pt x="0" y="3"/>
                </a:moveTo>
                <a:lnTo>
                  <a:pt x="672" y="682"/>
                </a:lnTo>
                <a:cubicBezTo>
                  <a:pt x="958" y="955"/>
                  <a:pt x="1380" y="748"/>
                  <a:pt x="1577" y="686"/>
                </a:cubicBezTo>
                <a:lnTo>
                  <a:pt x="3631" y="0"/>
                </a:lnTo>
              </a:path>
            </a:pathLst>
          </a:custGeom>
          <a:noFill/>
          <a:ln w="15875">
            <a:solidFill>
              <a:schemeClr val="tx1"/>
            </a:solidFill>
            <a:round/>
            <a:headEnd/>
            <a:tailEnd type="none" w="lg" len="lg"/>
          </a:ln>
        </p:spPr>
        <p:txBody>
          <a:bodyPr lIns="90000" tIns="46800" rIns="90000" bIns="46800"/>
          <a:lstStyle/>
          <a:p>
            <a:endParaRPr lang="en-US"/>
          </a:p>
        </p:txBody>
      </p:sp>
      <p:sp>
        <p:nvSpPr>
          <p:cNvPr id="285711" name="Oval 15"/>
          <p:cNvSpPr>
            <a:spLocks noChangeArrowheads="1"/>
          </p:cNvSpPr>
          <p:nvPr/>
        </p:nvSpPr>
        <p:spPr bwMode="auto">
          <a:xfrm>
            <a:off x="1230313" y="3068638"/>
            <a:ext cx="360362" cy="360362"/>
          </a:xfrm>
          <a:prstGeom prst="ellipse">
            <a:avLst/>
          </a:prstGeom>
          <a:gradFill rotWithShape="1">
            <a:gsLst>
              <a:gs pos="0">
                <a:schemeClr val="bg1"/>
              </a:gs>
              <a:gs pos="100000">
                <a:schemeClr val="bg1">
                  <a:gamma/>
                  <a:shade val="38039"/>
                  <a:invGamma/>
                </a:schemeClr>
              </a:gs>
            </a:gsLst>
            <a:path path="rect">
              <a:fillToRect r="100000" b="100000"/>
            </a:path>
          </a:gradFill>
          <a:ln w="15875" algn="ctr">
            <a:solidFill>
              <a:schemeClr val="tx1"/>
            </a:solidFill>
            <a:round/>
            <a:headEnd/>
            <a:tailEnd type="none" w="lg" len="lg"/>
          </a:ln>
          <a:effectLst/>
        </p:spPr>
        <p:txBody>
          <a:bodyPr wrap="none" lIns="90000" tIns="46800" rIns="90000" bIns="46800" anchor="ctr"/>
          <a:lstStyle/>
          <a:p>
            <a:pPr>
              <a:lnSpc>
                <a:spcPct val="110000"/>
              </a:lnSpc>
              <a:defRPr/>
            </a:pPr>
            <a:endParaRPr lang="en-Z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autoRev="1" fill="hold" grpId="0" nodeType="clickEffect">
                                  <p:stCondLst>
                                    <p:cond delay="0"/>
                                  </p:stCondLst>
                                  <p:childTnLst>
                                    <p:animMotion origin="layout" path="M 3.33333E-6 -0.00046 L 0.08611 0.11435 C 0.12916 0.16204 0.1875 0.11968 0.2059 0.11296 L 0.4592 -0.00023 " pathEditMode="relative" rAng="0" ptsTypes="FfFF">
                                      <p:cBhvr>
                                        <p:cTn id="6" dur="2000" fill="hold"/>
                                        <p:tgtEl>
                                          <p:spTgt spid="285711"/>
                                        </p:tgtEl>
                                        <p:attrNameLst>
                                          <p:attrName>ppt_x</p:attrName>
                                          <p:attrName>ppt_y</p:attrName>
                                        </p:attrNameLst>
                                      </p:cBhvr>
                                      <p:rCtr x="23000" y="8100"/>
                                    </p:animMotion>
                                  </p:childTnLst>
                                </p:cTn>
                              </p:par>
                              <p:par>
                                <p:cTn id="7" presetID="10" presetClass="entr" presetSubtype="0" fill="hold" grpId="0" nodeType="withEffect">
                                  <p:stCondLst>
                                    <p:cond delay="500"/>
                                  </p:stCondLst>
                                  <p:childTnLst>
                                    <p:set>
                                      <p:cBhvr>
                                        <p:cTn id="8" dur="1" fill="hold">
                                          <p:stCondLst>
                                            <p:cond delay="0"/>
                                          </p:stCondLst>
                                        </p:cTn>
                                        <p:tgtEl>
                                          <p:spTgt spid="285698"/>
                                        </p:tgtEl>
                                        <p:attrNameLst>
                                          <p:attrName>style.visibility</p:attrName>
                                        </p:attrNameLst>
                                      </p:cBhvr>
                                      <p:to>
                                        <p:strVal val="visible"/>
                                      </p:to>
                                    </p:set>
                                    <p:animEffect transition="in" filter="fade">
                                      <p:cBhvr>
                                        <p:cTn id="9" dur="1000"/>
                                        <p:tgtEl>
                                          <p:spTgt spid="285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animBg="1"/>
      <p:bldP spid="2857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Rectangle 3"/>
          <p:cNvSpPr>
            <a:spLocks noGrp="1" noChangeArrowheads="1"/>
          </p:cNvSpPr>
          <p:nvPr>
            <p:ph type="dt" sz="quarter" idx="10"/>
          </p:nvPr>
        </p:nvSpPr>
        <p:spPr>
          <a:noFill/>
        </p:spPr>
        <p:txBody>
          <a:bodyPr/>
          <a:lstStyle/>
          <a:p>
            <a:r>
              <a:rPr lang="en-US" smtClean="0"/>
              <a:t>PHY1012F</a:t>
            </a:r>
          </a:p>
        </p:txBody>
      </p:sp>
      <p:sp>
        <p:nvSpPr>
          <p:cNvPr id="293890" name="Slide Number Placeholder 4"/>
          <p:cNvSpPr>
            <a:spLocks noGrp="1"/>
          </p:cNvSpPr>
          <p:nvPr>
            <p:ph type="sldNum" sz="quarter" idx="11"/>
          </p:nvPr>
        </p:nvSpPr>
        <p:spPr>
          <a:noFill/>
        </p:spPr>
        <p:txBody>
          <a:bodyPr/>
          <a:lstStyle/>
          <a:p>
            <a:fld id="{F64ACB7F-FC9D-4FA2-B1E1-007B0F849FD6}" type="slidenum">
              <a:rPr lang="en-US" smtClean="0">
                <a:latin typeface="Koala"/>
                <a:cs typeface="Arial" charset="0"/>
              </a:rPr>
              <a:pPr/>
              <a:t>9</a:t>
            </a:fld>
            <a:endParaRPr lang="en-US" smtClean="0">
              <a:latin typeface="Koala"/>
              <a:cs typeface="Arial" charset="0"/>
            </a:endParaRPr>
          </a:p>
        </p:txBody>
      </p:sp>
      <p:sp>
        <p:nvSpPr>
          <p:cNvPr id="293891" name="Rectangle 8"/>
          <p:cNvSpPr>
            <a:spLocks noGrp="1" noChangeArrowheads="1"/>
          </p:cNvSpPr>
          <p:nvPr>
            <p:ph type="title"/>
          </p:nvPr>
        </p:nvSpPr>
        <p:spPr/>
        <p:txBody>
          <a:bodyPr/>
          <a:lstStyle/>
          <a:p>
            <a:pPr eaLnBrk="1" hangingPunct="1"/>
            <a:r>
              <a:rPr lang="en-ZA" smtClean="0"/>
              <a:t>FORCE and MOTION</a:t>
            </a:r>
            <a:endParaRPr lang="en-US" smtClean="0"/>
          </a:p>
        </p:txBody>
      </p:sp>
      <p:sp>
        <p:nvSpPr>
          <p:cNvPr id="293892" name="Rectangle 9"/>
          <p:cNvSpPr>
            <a:spLocks noGrp="1" noChangeArrowheads="1"/>
          </p:cNvSpPr>
          <p:nvPr>
            <p:ph type="body" idx="1"/>
          </p:nvPr>
        </p:nvSpPr>
        <p:spPr>
          <a:xfrm>
            <a:off x="179388" y="1343025"/>
            <a:ext cx="5432425" cy="1955800"/>
          </a:xfrm>
        </p:spPr>
        <p:txBody>
          <a:bodyPr/>
          <a:lstStyle/>
          <a:p>
            <a:pPr marL="0" indent="0" eaLnBrk="1" hangingPunct="1"/>
            <a:r>
              <a:rPr lang="en-ZA" smtClean="0"/>
              <a:t>Galileo:</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t>In the absence of air resistance, all objects fall at the same rate.</a:t>
            </a:r>
          </a:p>
          <a:p>
            <a:pPr marL="631825" lvl="1" indent="-452438" eaLnBrk="1" hangingPunct="1">
              <a:buFont typeface="Arial" charset="0"/>
              <a:buBlip>
                <a:blip r:embed="rId3"/>
              </a:buBlip>
            </a:pPr>
            <a:endParaRPr lang="en-ZA" sz="800" smtClean="0"/>
          </a:p>
          <a:p>
            <a:pPr marL="631825" lvl="1" indent="-452438" eaLnBrk="1" hangingPunct="1">
              <a:buFont typeface="Arial" charset="0"/>
              <a:buBlip>
                <a:blip r:embed="rId3"/>
              </a:buBlip>
            </a:pPr>
            <a:r>
              <a:rPr lang="en-ZA" sz="2300" smtClean="0">
                <a:solidFill>
                  <a:srgbClr val="EBEBFF"/>
                </a:solidFill>
              </a:rPr>
              <a:t>a</a:t>
            </a:r>
            <a:endParaRPr lang="en-US" sz="2300" smtClean="0"/>
          </a:p>
        </p:txBody>
      </p:sp>
      <p:pic>
        <p:nvPicPr>
          <p:cNvPr id="293893" name="Picture 10" descr="Pisa_torre1C"/>
          <p:cNvPicPr>
            <a:picLocks noChangeAspect="1" noChangeArrowheads="1"/>
          </p:cNvPicPr>
          <p:nvPr/>
        </p:nvPicPr>
        <p:blipFill>
          <a:blip r:embed="rId4"/>
          <a:srcRect b="970"/>
          <a:stretch>
            <a:fillRect/>
          </a:stretch>
        </p:blipFill>
        <p:spPr bwMode="auto">
          <a:xfrm>
            <a:off x="6919913" y="661988"/>
            <a:ext cx="817562" cy="2268537"/>
          </a:xfrm>
          <a:prstGeom prst="rect">
            <a:avLst/>
          </a:prstGeom>
          <a:noFill/>
          <a:ln w="9525">
            <a:noFill/>
            <a:miter lim="800000"/>
            <a:headEnd/>
            <a:tailEnd/>
          </a:ln>
        </p:spPr>
      </p:pic>
      <p:sp>
        <p:nvSpPr>
          <p:cNvPr id="293894" name="Line 12"/>
          <p:cNvSpPr>
            <a:spLocks noChangeShapeType="1"/>
          </p:cNvSpPr>
          <p:nvPr/>
        </p:nvSpPr>
        <p:spPr bwMode="auto">
          <a:xfrm>
            <a:off x="6783388" y="2928938"/>
            <a:ext cx="1800225" cy="0"/>
          </a:xfrm>
          <a:prstGeom prst="line">
            <a:avLst/>
          </a:prstGeom>
          <a:noFill/>
          <a:ln w="25400">
            <a:solidFill>
              <a:schemeClr val="tx1"/>
            </a:solidFill>
            <a:round/>
            <a:headEnd/>
            <a:tailEnd type="none" w="lg" len="lg"/>
          </a:ln>
        </p:spPr>
        <p:txBody>
          <a:bodyPr lIns="90000" tIns="46800" rIns="90000" bIns="46800"/>
          <a:lstStyle/>
          <a:p>
            <a:endParaRPr lang="en-US"/>
          </a:p>
        </p:txBody>
      </p:sp>
      <p:sp>
        <p:nvSpPr>
          <p:cNvPr id="293895" name="Freeform 14"/>
          <p:cNvSpPr>
            <a:spLocks/>
          </p:cNvSpPr>
          <p:nvPr/>
        </p:nvSpPr>
        <p:spPr bwMode="auto">
          <a:xfrm>
            <a:off x="971550" y="3068638"/>
            <a:ext cx="8172450" cy="1255712"/>
          </a:xfrm>
          <a:custGeom>
            <a:avLst/>
            <a:gdLst>
              <a:gd name="T0" fmla="*/ 0 w 5148"/>
              <a:gd name="T1" fmla="*/ 0 h 791"/>
              <a:gd name="T2" fmla="*/ 2147483647 w 5148"/>
              <a:gd name="T3" fmla="*/ 2147483647 h 791"/>
              <a:gd name="T4" fmla="*/ 2147483647 w 5148"/>
              <a:gd name="T5" fmla="*/ 2147483647 h 791"/>
              <a:gd name="T6" fmla="*/ 2147483647 w 5148"/>
              <a:gd name="T7" fmla="*/ 2147483647 h 791"/>
              <a:gd name="T8" fmla="*/ 0 60000 65536"/>
              <a:gd name="T9" fmla="*/ 0 60000 65536"/>
              <a:gd name="T10" fmla="*/ 0 60000 65536"/>
              <a:gd name="T11" fmla="*/ 0 60000 65536"/>
              <a:gd name="T12" fmla="*/ 0 w 5148"/>
              <a:gd name="T13" fmla="*/ 0 h 791"/>
              <a:gd name="T14" fmla="*/ 5148 w 5148"/>
              <a:gd name="T15" fmla="*/ 791 h 791"/>
            </a:gdLst>
            <a:ahLst/>
            <a:cxnLst>
              <a:cxn ang="T8">
                <a:pos x="T0" y="T1"/>
              </a:cxn>
              <a:cxn ang="T9">
                <a:pos x="T2" y="T3"/>
              </a:cxn>
              <a:cxn ang="T10">
                <a:pos x="T4" y="T5"/>
              </a:cxn>
              <a:cxn ang="T11">
                <a:pos x="T6" y="T7"/>
              </a:cxn>
            </a:cxnLst>
            <a:rect l="T12" t="T13" r="T14" b="T15"/>
            <a:pathLst>
              <a:path w="5148" h="791">
                <a:moveTo>
                  <a:pt x="0" y="0"/>
                </a:moveTo>
                <a:lnTo>
                  <a:pt x="672" y="679"/>
                </a:lnTo>
                <a:cubicBezTo>
                  <a:pt x="771" y="773"/>
                  <a:pt x="858" y="788"/>
                  <a:pt x="978" y="788"/>
                </a:cubicBezTo>
                <a:lnTo>
                  <a:pt x="5148" y="791"/>
                </a:lnTo>
              </a:path>
            </a:pathLst>
          </a:custGeom>
          <a:noFill/>
          <a:ln w="15875">
            <a:solidFill>
              <a:schemeClr val="tx1"/>
            </a:solidFill>
            <a:round/>
            <a:headEnd/>
            <a:tailEnd type="none" w="lg" len="lg"/>
          </a:ln>
        </p:spPr>
        <p:txBody>
          <a:bodyPr lIns="90000" tIns="46800" rIns="90000" bIns="46800"/>
          <a:lstStyle/>
          <a:p>
            <a:endParaRPr lang="en-US"/>
          </a:p>
        </p:txBody>
      </p:sp>
      <p:sp>
        <p:nvSpPr>
          <p:cNvPr id="284687" name="Oval 15"/>
          <p:cNvSpPr>
            <a:spLocks noChangeArrowheads="1"/>
          </p:cNvSpPr>
          <p:nvPr/>
        </p:nvSpPr>
        <p:spPr bwMode="auto">
          <a:xfrm>
            <a:off x="1230313" y="3068638"/>
            <a:ext cx="360362" cy="360362"/>
          </a:xfrm>
          <a:prstGeom prst="ellipse">
            <a:avLst/>
          </a:prstGeom>
          <a:gradFill rotWithShape="1">
            <a:gsLst>
              <a:gs pos="0">
                <a:schemeClr val="bg1"/>
              </a:gs>
              <a:gs pos="100000">
                <a:schemeClr val="bg1">
                  <a:gamma/>
                  <a:shade val="38039"/>
                  <a:invGamma/>
                </a:schemeClr>
              </a:gs>
            </a:gsLst>
            <a:path path="rect">
              <a:fillToRect r="100000" b="100000"/>
            </a:path>
          </a:gradFill>
          <a:ln w="15875" algn="ctr">
            <a:solidFill>
              <a:schemeClr val="tx1"/>
            </a:solidFill>
            <a:round/>
            <a:headEnd/>
            <a:tailEnd type="none" w="lg" len="lg"/>
          </a:ln>
          <a:effectLst/>
        </p:spPr>
        <p:txBody>
          <a:bodyPr wrap="none" lIns="90000" tIns="46800" rIns="90000" bIns="46800" anchor="ctr"/>
          <a:lstStyle/>
          <a:p>
            <a:pPr>
              <a:lnSpc>
                <a:spcPct val="110000"/>
              </a:lnSpc>
              <a:defRPr/>
            </a:pPr>
            <a:endParaRPr lang="en-ZA">
              <a:cs typeface="+mn-cs"/>
            </a:endParaRPr>
          </a:p>
        </p:txBody>
      </p:sp>
      <p:sp>
        <p:nvSpPr>
          <p:cNvPr id="284688" name="Rectangle 16"/>
          <p:cNvSpPr>
            <a:spLocks noChangeArrowheads="1"/>
          </p:cNvSpPr>
          <p:nvPr/>
        </p:nvSpPr>
        <p:spPr bwMode="auto">
          <a:xfrm>
            <a:off x="584200" y="4457700"/>
            <a:ext cx="8559800" cy="8636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300">
                <a:solidFill>
                  <a:srgbClr val="000066"/>
                </a:solidFill>
              </a:rPr>
              <a:t>In the absence of friction or other opposing forces, a hori-zontally moving object will continue moving indefinitely.</a:t>
            </a:r>
          </a:p>
        </p:txBody>
      </p:sp>
      <p:sp>
        <p:nvSpPr>
          <p:cNvPr id="284689" name="Rectangle 17"/>
          <p:cNvSpPr>
            <a:spLocks noChangeArrowheads="1"/>
          </p:cNvSpPr>
          <p:nvPr/>
        </p:nvSpPr>
        <p:spPr bwMode="auto">
          <a:xfrm>
            <a:off x="179388" y="5380038"/>
            <a:ext cx="8731250" cy="863600"/>
          </a:xfrm>
          <a:prstGeom prst="rect">
            <a:avLst/>
          </a:prstGeom>
          <a:noFill/>
          <a:ln w="9525">
            <a:noFill/>
            <a:miter lim="800000"/>
            <a:headEnd/>
            <a:tailEnd/>
          </a:ln>
        </p:spPr>
        <p:txBody>
          <a:bodyPr lIns="90000" tIns="46800" rIns="90000" bIns="46800">
            <a:spAutoFit/>
          </a:bodyPr>
          <a:lstStyle/>
          <a:p>
            <a:pPr marL="631825" lvl="1" indent="-452438">
              <a:lnSpc>
                <a:spcPct val="110000"/>
              </a:lnSpc>
              <a:buFont typeface="Arial" charset="0"/>
              <a:buBlip>
                <a:blip r:embed="rId3"/>
              </a:buBlip>
            </a:pPr>
            <a:r>
              <a:rPr lang="en-US" sz="2300">
                <a:solidFill>
                  <a:srgbClr val="000066"/>
                </a:solidFill>
              </a:rPr>
              <a:t>The property of an object which causes it to tend to “continue doing what it is doing” is called </a:t>
            </a:r>
            <a:r>
              <a:rPr lang="en-US" sz="2300">
                <a:solidFill>
                  <a:srgbClr val="FF0000"/>
                </a:solidFill>
              </a:rPr>
              <a:t>inertia</a:t>
            </a:r>
            <a:r>
              <a:rPr lang="en-US" sz="2300">
                <a:solidFill>
                  <a:srgbClr val="000066"/>
                </a:solidFill>
              </a:rPr>
              <a:t>.</a:t>
            </a:r>
            <a:endParaRPr lang="en-US" sz="2300">
              <a:solidFill>
                <a:srgbClr val="EBEBFF"/>
              </a:solidFill>
            </a:endParaRPr>
          </a:p>
        </p:txBody>
      </p:sp>
      <p:sp>
        <p:nvSpPr>
          <p:cNvPr id="293899" name="Oval 18"/>
          <p:cNvSpPr>
            <a:spLocks noChangeAspect="1" noChangeArrowheads="1"/>
          </p:cNvSpPr>
          <p:nvPr/>
        </p:nvSpPr>
        <p:spPr bwMode="auto">
          <a:xfrm>
            <a:off x="7839075" y="2835275"/>
            <a:ext cx="82550" cy="8255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
        <p:nvSpPr>
          <p:cNvPr id="293900" name="Oval 19"/>
          <p:cNvSpPr>
            <a:spLocks noChangeAspect="1" noChangeArrowheads="1"/>
          </p:cNvSpPr>
          <p:nvPr/>
        </p:nvSpPr>
        <p:spPr bwMode="auto">
          <a:xfrm>
            <a:off x="7959725" y="2778125"/>
            <a:ext cx="139700" cy="139700"/>
          </a:xfrm>
          <a:prstGeom prst="ellipse">
            <a:avLst/>
          </a:prstGeom>
          <a:solidFill>
            <a:schemeClr val="tx1"/>
          </a:solidFill>
          <a:ln w="9525" algn="ctr">
            <a:solidFill>
              <a:schemeClr val="tx1"/>
            </a:solidFill>
            <a:round/>
            <a:headEnd/>
            <a:tailEnd/>
          </a:ln>
        </p:spPr>
        <p:txBody>
          <a:bodyPr wrap="none" lIns="90000" tIns="46800" rIns="90000" bIns="46800" anchor="ctr"/>
          <a:lstStyle/>
          <a:p>
            <a:pPr>
              <a:lnSpc>
                <a:spcPct val="110000"/>
              </a:lnSpc>
            </a:pP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fill="hold" grpId="0" nodeType="clickEffect">
                                  <p:stCondLst>
                                    <p:cond delay="0"/>
                                  </p:stCondLst>
                                  <p:childTnLst>
                                    <p:animMotion origin="layout" path="M 3.33333E-6 -0.00046 L 0.08611 0.11435 C 0.09479 0.12639 0.11198 0.13125 0.12864 0.13125 L 0.87083 0.13056 " pathEditMode="relative" rAng="0" ptsTypes="FfFF">
                                      <p:cBhvr>
                                        <p:cTn id="6" dur="3000" fill="hold"/>
                                        <p:tgtEl>
                                          <p:spTgt spid="284687"/>
                                        </p:tgtEl>
                                        <p:attrNameLst>
                                          <p:attrName>ppt_x</p:attrName>
                                          <p:attrName>ppt_y</p:attrName>
                                        </p:attrNameLst>
                                      </p:cBhvr>
                                      <p:rCtr x="43500" y="6600"/>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46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46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87" grpId="0" animBg="1"/>
      <p:bldP spid="284688" grpId="0"/>
      <p:bldP spid="284689" grpId="0"/>
    </p:bldLst>
  </p:timing>
</p:sld>
</file>

<file path=ppt/theme/theme1.xml><?xml version="1.0" encoding="utf-8"?>
<a:theme xmlns:a="http://schemas.openxmlformats.org/drawingml/2006/main" name="PHY1010W">
  <a:themeElements>
    <a:clrScheme name="PHY1010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Y1010W">
      <a:majorFont>
        <a:latin typeface="Arial Rounded MT Bold"/>
        <a:ea typeface=""/>
        <a:cs typeface=""/>
      </a:majorFont>
      <a:minorFont>
        <a:latin typeface="Arial Rounded MT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triangle" w="lg" len="lg"/>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1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Rounded MT Bold" pitchFamily="34" charset="0"/>
          </a:defRPr>
        </a:defPPr>
      </a:lstStyle>
    </a:spDef>
    <a:ln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triangle" w="lg" len="lg"/>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1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Rounded MT Bold" pitchFamily="34" charset="0"/>
          </a:defRPr>
        </a:defPPr>
      </a:lstStyle>
    </a:lnDef>
  </a:objectDefaults>
  <a:extraClrSchemeLst>
    <a:extraClrScheme>
      <a:clrScheme name="PHY1010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Y1010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Y1010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Y1010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Y1010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Y1010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Y1010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Y1010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Y1010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Y1010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Y1010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Y1010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PHY1010W</Template>
  <TotalTime>15652</TotalTime>
  <Words>2552</Words>
  <Application>Microsoft Office PowerPoint</Application>
  <PresentationFormat>On-screen Show (4:3)</PresentationFormat>
  <Paragraphs>607</Paragraphs>
  <Slides>49</Slides>
  <Notes>49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PHY1010W</vt:lpstr>
      <vt:lpstr>Equation</vt:lpstr>
      <vt:lpstr>PHY1012F DYNAMICS  </vt:lpstr>
      <vt:lpstr>FORCE and MOTION</vt:lpstr>
      <vt:lpstr>FORCE</vt:lpstr>
      <vt:lpstr>THE FUNDAMENTAL FORCES OF NATURE</vt:lpstr>
      <vt:lpstr>SUPERPOSITION OF FORCES</vt:lpstr>
      <vt:lpstr>FORCE and MOTION</vt:lpstr>
      <vt:lpstr>FORCE and MOTION</vt:lpstr>
      <vt:lpstr>FORCE and MOTION</vt:lpstr>
      <vt:lpstr>FORCE and MOTION</vt:lpstr>
      <vt:lpstr>FORCE and MOTION</vt:lpstr>
      <vt:lpstr>SYSTEMS and ENVIRONMENTS</vt:lpstr>
      <vt:lpstr>NEWTON’S FIRST LAW</vt:lpstr>
      <vt:lpstr>NEWTON’S FIRST LAW</vt:lpstr>
      <vt:lpstr>FORCES CATALOG</vt:lpstr>
      <vt:lpstr>FORCES CATALOG </vt:lpstr>
      <vt:lpstr>FORCES CATALOG </vt:lpstr>
      <vt:lpstr>FORCES CATALOG </vt:lpstr>
      <vt:lpstr>FORCES CATALOG </vt:lpstr>
      <vt:lpstr>FORCES CATALOG </vt:lpstr>
      <vt:lpstr>FORCES CATALOG </vt:lpstr>
      <vt:lpstr>FORCES CATALOG </vt:lpstr>
      <vt:lpstr>FORCES CATALOG </vt:lpstr>
      <vt:lpstr>FORCES CATALOG </vt:lpstr>
      <vt:lpstr>FORCES CATALOG </vt:lpstr>
      <vt:lpstr>FORCES CATALOG </vt:lpstr>
      <vt:lpstr>FREE-BODY DIAGRAMS</vt:lpstr>
      <vt:lpstr>FREE-BODY DIAGRAMS</vt:lpstr>
      <vt:lpstr>FREE-BODY DIAGRAMS</vt:lpstr>
      <vt:lpstr>FREE-BODY DIAGRAMS</vt:lpstr>
      <vt:lpstr>FREE-BODY DIAGRAMS</vt:lpstr>
      <vt:lpstr>FREE-BODY DIAGRAMS</vt:lpstr>
      <vt:lpstr>FREE-BODY DIAGRAMS</vt:lpstr>
      <vt:lpstr>NEWTON’S SECOND LAW</vt:lpstr>
      <vt:lpstr>NEWTON’S SECOND LAW</vt:lpstr>
      <vt:lpstr>PowerPoint Presentation</vt:lpstr>
      <vt:lpstr>WHAT EXACTLY DOES THAT SCALE MEASURE?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NEWTON’S THIRD LAW</vt:lpstr>
      <vt:lpstr>PowerPoint Presentation</vt:lpstr>
      <vt:lpstr>PowerPoint Presentation</vt:lpstr>
      <vt:lpstr>FORCE and MOTION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KINEMATICS</dc:title>
  <dc:creator>Gregor Leigh</dc:creator>
  <cp:lastModifiedBy>Angus James Morrison</cp:lastModifiedBy>
  <cp:revision>503</cp:revision>
  <dcterms:created xsi:type="dcterms:W3CDTF">2006-03-24T11:57:27Z</dcterms:created>
  <dcterms:modified xsi:type="dcterms:W3CDTF">2014-05-19T16:13:46Z</dcterms:modified>
</cp:coreProperties>
</file>